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4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5.xml" ContentType="application/vnd.openxmlformats-officedocument.them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  <p:sldMasterId id="2147483692" r:id="rId6"/>
    <p:sldMasterId id="2147483724" r:id="rId7"/>
    <p:sldMasterId id="2147483756" r:id="rId8"/>
  </p:sldMasterIdLst>
  <p:notesMasterIdLst>
    <p:notesMasterId r:id="rId18"/>
  </p:notesMasterIdLst>
  <p:sldIdLst>
    <p:sldId id="1789" r:id="rId9"/>
    <p:sldId id="1737" r:id="rId10"/>
    <p:sldId id="1760" r:id="rId11"/>
    <p:sldId id="1877" r:id="rId12"/>
    <p:sldId id="1878" r:id="rId13"/>
    <p:sldId id="1875" r:id="rId14"/>
    <p:sldId id="1874" r:id="rId15"/>
    <p:sldId id="1876" r:id="rId16"/>
    <p:sldId id="174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ovekush Shah" initials="LS" lastIdx="6" clrIdx="0">
    <p:extLst>
      <p:ext uri="{19B8F6BF-5375-455C-9EA6-DF929625EA0E}">
        <p15:presenceInfo xmlns:p15="http://schemas.microsoft.com/office/powerpoint/2012/main" userId="S::Lovekush.Shah@in.ey.com::89a60ede-114f-4be1-89fa-275b88bf85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5" autoAdjust="0"/>
    <p:restoredTop sz="93657" autoAdjust="0"/>
  </p:normalViewPr>
  <p:slideViewPr>
    <p:cSldViewPr snapToGrid="0">
      <p:cViewPr varScale="1">
        <p:scale>
          <a:sx n="63" d="100"/>
          <a:sy n="63" d="100"/>
        </p:scale>
        <p:origin x="656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B381PH\Downloads\Solar%20Trends%20Report_Data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B381PH\Downloads\Solar%20Trends%20Report_Data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B381PH\Desktop\ISA%20EODS%202020\floating%20solar\New%20Microsoft%20Excel%20Workshee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.1667442840352161"/>
          <c:w val="1"/>
          <c:h val="0.59120634391878202"/>
        </c:manualLayout>
      </c:layout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Total installed Solar PV capacity</c:v>
                </c:pt>
              </c:strCache>
            </c:strRef>
          </c:tx>
          <c:spPr>
            <a:effectLst/>
            <a:scene3d>
              <a:camera prst="orthographicFront"/>
              <a:lightRig rig="threePt" dir="t"/>
            </a:scene3d>
          </c:spPr>
          <c:dPt>
            <c:idx val="0"/>
            <c:bubble3D val="0"/>
            <c:spPr>
              <a:solidFill>
                <a:schemeClr val="tx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  <c:extLst>
              <c:ext xmlns:c16="http://schemas.microsoft.com/office/drawing/2014/chart" uri="{C3380CC4-5D6E-409C-BE32-E72D297353CC}">
                <c16:uniqueId val="{00000001-77AA-45DB-B7C8-D6C8AA79885B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  <c:extLst>
              <c:ext xmlns:c16="http://schemas.microsoft.com/office/drawing/2014/chart" uri="{C3380CC4-5D6E-409C-BE32-E72D297353CC}">
                <c16:uniqueId val="{00000003-77AA-45DB-B7C8-D6C8AA79885B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  <c:extLst>
              <c:ext xmlns:c16="http://schemas.microsoft.com/office/drawing/2014/chart" uri="{C3380CC4-5D6E-409C-BE32-E72D297353CC}">
                <c16:uniqueId val="{00000005-77AA-45DB-B7C8-D6C8AA79885B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  <c:extLst>
              <c:ext xmlns:c16="http://schemas.microsoft.com/office/drawing/2014/chart" uri="{C3380CC4-5D6E-409C-BE32-E72D297353CC}">
                <c16:uniqueId val="{00000007-77AA-45DB-B7C8-D6C8AA79885B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  <c:extLst>
              <c:ext xmlns:c16="http://schemas.microsoft.com/office/drawing/2014/chart" uri="{C3380CC4-5D6E-409C-BE32-E72D297353CC}">
                <c16:uniqueId val="{00000009-77AA-45DB-B7C8-D6C8AA79885B}"/>
              </c:ext>
            </c:extLst>
          </c:dPt>
          <c:dPt>
            <c:idx val="5"/>
            <c:bubble3D val="0"/>
            <c:spPr>
              <a:solidFill>
                <a:schemeClr val="bg1">
                  <a:lumMod val="20000"/>
                  <a:lumOff val="8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  <c:extLst>
              <c:ext xmlns:c16="http://schemas.microsoft.com/office/drawing/2014/chart" uri="{C3380CC4-5D6E-409C-BE32-E72D297353CC}">
                <c16:uniqueId val="{0000000B-77AA-45DB-B7C8-D6C8AA79885B}"/>
              </c:ext>
            </c:extLst>
          </c:dPt>
          <c:dLbls>
            <c:dLbl>
              <c:idx val="0"/>
              <c:layout>
                <c:manualLayout>
                  <c:x val="7.7871815753221343E-2"/>
                  <c:y val="-1.0940247473456952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7AA-45DB-B7C8-D6C8AA79885B}"/>
                </c:ext>
              </c:extLst>
            </c:dLbl>
            <c:dLbl>
              <c:idx val="1"/>
              <c:layout>
                <c:manualLayout>
                  <c:x val="0.11748839887744052"/>
                  <c:y val="-4.44649889852588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7AA-45DB-B7C8-D6C8AA79885B}"/>
                </c:ext>
              </c:extLst>
            </c:dLbl>
            <c:dLbl>
              <c:idx val="2"/>
              <c:layout>
                <c:manualLayout>
                  <c:x val="-8.0238364325034228E-2"/>
                  <c:y val="6.54262631311980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7AA-45DB-B7C8-D6C8AA79885B}"/>
                </c:ext>
              </c:extLst>
            </c:dLbl>
            <c:dLbl>
              <c:idx val="5"/>
              <c:layout>
                <c:manualLayout>
                  <c:x val="-0.1228734087104886"/>
                  <c:y val="8.6467003831494568E-3"/>
                </c:manualLayout>
              </c:layout>
              <c:numFmt formatCode="_(* #,##0_);_(* \(#,##0\);_(* &quot;-&quot;??_);_(@_)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lt1">
                          <a:lumMod val="8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637795355410493"/>
                      <c:h val="6.485715684440834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77AA-45DB-B7C8-D6C8AA79885B}"/>
                </c:ext>
              </c:extLst>
            </c:dLbl>
            <c:numFmt formatCode="_(* #,##0_);_(* \(#,##0\);_(* &quot;-&quot;??_);_(@_)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Global</c:v>
                </c:pt>
                <c:pt idx="1">
                  <c:v>Asia-Pacific</c:v>
                </c:pt>
                <c:pt idx="2">
                  <c:v>Europe</c:v>
                </c:pt>
                <c:pt idx="3">
                  <c:v>Latin America &amp; Caribbean</c:v>
                </c:pt>
                <c:pt idx="4">
                  <c:v>Africa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578.5</c:v>
                </c:pt>
                <c:pt idx="1">
                  <c:v>114.68</c:v>
                </c:pt>
                <c:pt idx="2">
                  <c:v>30.9</c:v>
                </c:pt>
                <c:pt idx="3">
                  <c:v>7.02</c:v>
                </c:pt>
                <c:pt idx="4">
                  <c:v>1.3999999999999773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77AA-45DB-B7C8-D6C8AA79885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gapWidth val="100"/>
        <c:splitType val="val"/>
        <c:splitPos val="138"/>
        <c:secondPieSize val="124"/>
        <c:serLines>
          <c:spPr>
            <a:ln w="9525" cap="flat" cmpd="sng" algn="ctr">
              <a:solidFill>
                <a:schemeClr val="lt1">
                  <a:lumMod val="95000"/>
                  <a:alpha val="54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8531423876701705E-2"/>
          <c:y val="0.84492101065198377"/>
          <c:w val="0.8784582090961337"/>
          <c:h val="9.43942924774499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rgbClr val="2E2E38">
                <a:lumMod val="20000"/>
                <a:lumOff val="80000"/>
              </a:srgbClr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Mature markets</c:v>
                </c:pt>
                <c:pt idx="1">
                  <c:v>Rapid growth markets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228.35999999999999</c:v>
                </c:pt>
                <c:pt idx="1">
                  <c:v>341.2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84-47F5-9B4E-22CAB808D19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2050</c:v>
                </c:pt>
              </c:strCache>
            </c:strRef>
          </c:tx>
          <c:spPr>
            <a:solidFill>
              <a:srgbClr val="FFE600"/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Mature markets</c:v>
                </c:pt>
                <c:pt idx="1">
                  <c:v>Rapid growth markets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1501.6000000000001</c:v>
                </c:pt>
                <c:pt idx="1">
                  <c:v>3165.12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E84-47F5-9B4E-22CAB808D19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27675327"/>
        <c:axId val="627670735"/>
      </c:barChart>
      <c:catAx>
        <c:axId val="6276753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670735"/>
        <c:crosses val="autoZero"/>
        <c:auto val="1"/>
        <c:lblAlgn val="ctr"/>
        <c:lblOffset val="100"/>
        <c:noMultiLvlLbl val="0"/>
      </c:catAx>
      <c:valAx>
        <c:axId val="62767073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6753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41372601048787533"/>
          <c:y val="0.13650643388673761"/>
          <c:w val="0.17075680121268808"/>
          <c:h val="0.19926165804601789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900"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877444834705306"/>
          <c:y val="9.7394795726558361E-2"/>
          <c:w val="0.47611825074515957"/>
          <c:h val="0.7141773761177393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Floating Solar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234B-4EC8-B513-C3035685B962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234B-4EC8-B513-C3035685B962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234B-4EC8-B513-C3035685B962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234B-4EC8-B513-C3035685B962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234B-4EC8-B513-C3035685B962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234B-4EC8-B513-C3035685B962}"/>
              </c:ext>
            </c:extLst>
          </c:dPt>
          <c:dLbls>
            <c:dLbl>
              <c:idx val="2"/>
              <c:layout>
                <c:manualLayout>
                  <c:x val="-2.8605749034781212E-2"/>
                  <c:y val="-4.0287541065885624E-1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34B-4EC8-B513-C3035685B962}"/>
                </c:ext>
              </c:extLst>
            </c:dLbl>
            <c:dLbl>
              <c:idx val="3"/>
              <c:layout>
                <c:manualLayout>
                  <c:x val="-6.4677823809758755E-2"/>
                  <c:y val="-5.207655978607501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34B-4EC8-B513-C3035685B962}"/>
                </c:ext>
              </c:extLst>
            </c:dLbl>
            <c:dLbl>
              <c:idx val="4"/>
              <c:layout>
                <c:manualLayout>
                  <c:x val="-2.0149934668523564E-2"/>
                  <c:y val="-8.690512321554701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34B-4EC8-B513-C3035685B96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1" i="0" u="none" strike="noStrike" kern="1200" baseline="0">
                    <a:solidFill>
                      <a:schemeClr val="bg2">
                        <a:lumMod val="95000"/>
                        <a:lumOff val="5000"/>
                      </a:schemeClr>
                    </a:solidFill>
                    <a:latin typeface="+mj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Sheet1!$A$2:$A$7</c:f>
              <c:strCache>
                <c:ptCount val="6"/>
                <c:pt idx="0">
                  <c:v>China</c:v>
                </c:pt>
                <c:pt idx="1">
                  <c:v>Japan</c:v>
                </c:pt>
                <c:pt idx="2">
                  <c:v>South Korea</c:v>
                </c:pt>
                <c:pt idx="3">
                  <c:v>Vietnam</c:v>
                </c:pt>
                <c:pt idx="4">
                  <c:v>Taiwan</c:v>
                </c:pt>
                <c:pt idx="5">
                  <c:v>Others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0.67</c:v>
                </c:pt>
                <c:pt idx="1">
                  <c:v>0.15</c:v>
                </c:pt>
                <c:pt idx="2">
                  <c:v>0.05</c:v>
                </c:pt>
                <c:pt idx="3">
                  <c:v>0.03</c:v>
                </c:pt>
                <c:pt idx="4">
                  <c:v>0.02</c:v>
                </c:pt>
                <c:pt idx="5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234B-4EC8-B513-C3035685B9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005955439856593"/>
          <c:y val="5.5365240103129494E-2"/>
          <c:w val="0.87291378410078113"/>
          <c:h val="0.8185387797769603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'STATS YTD'!$B$46</c:f>
              <c:strCache>
                <c:ptCount val="1"/>
                <c:pt idx="0">
                  <c:v>Cumulative installed capacity (MWp)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</c:spPr>
          <c:invertIfNegative val="0"/>
          <c:dLbls>
            <c:dLbl>
              <c:idx val="6"/>
              <c:layout>
                <c:manualLayout>
                  <c:x val="7.2335583568031072E-3"/>
                  <c:y val="-6.8723188394662172E-1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B08-4182-8366-8092F17A357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'STATS YTD'!$A$53:$A$60</c:f>
              <c:strCach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2020*</c:v>
                </c:pt>
              </c:strCache>
            </c:strRef>
          </c:cat>
          <c:val>
            <c:numRef>
              <c:f>'STATS YTD'!$B$53:$B$60</c:f>
              <c:numCache>
                <c:formatCode>#,##0</c:formatCode>
                <c:ptCount val="8"/>
                <c:pt idx="0">
                  <c:v>4.8067999999999991</c:v>
                </c:pt>
                <c:pt idx="1">
                  <c:v>9.762789999999999</c:v>
                </c:pt>
                <c:pt idx="2">
                  <c:v>69.091560000000001</c:v>
                </c:pt>
                <c:pt idx="3">
                  <c:v>157.886</c:v>
                </c:pt>
                <c:pt idx="4">
                  <c:v>559.19574999999998</c:v>
                </c:pt>
                <c:pt idx="5">
                  <c:v>1185.0490900000002</c:v>
                </c:pt>
                <c:pt idx="6">
                  <c:v>1767.8278</c:v>
                </c:pt>
                <c:pt idx="7">
                  <c:v>1833.8950400000001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0F-41BE-9F28-A58415D8A9D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622023416"/>
        <c:axId val="622022760"/>
      </c:barChart>
      <c:catAx>
        <c:axId val="622023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2022760"/>
        <c:crosses val="autoZero"/>
        <c:auto val="1"/>
        <c:lblAlgn val="ctr"/>
        <c:lblOffset val="100"/>
        <c:noMultiLvlLbl val="0"/>
      </c:catAx>
      <c:valAx>
        <c:axId val="622022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SG" dirty="0" err="1"/>
                  <a:t>Mw</a:t>
                </a:r>
                <a:r>
                  <a:rPr lang="en-SG" baseline="-25000" dirty="0" err="1"/>
                  <a:t>p</a:t>
                </a:r>
                <a:endParaRPr lang="en-SG" baseline="-25000" dirty="0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2023416"/>
        <c:crosses val="autoZero"/>
        <c:crossBetween val="between"/>
        <c:majorUnit val="4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758708675787619"/>
          <c:y val="0.16408992805905648"/>
          <c:w val="0.45012288353218693"/>
          <c:h val="0.68859759227784589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  <c:extLst>
              <c:ext xmlns:c16="http://schemas.microsoft.com/office/drawing/2014/chart" uri="{C3380CC4-5D6E-409C-BE32-E72D297353CC}">
                <c16:uniqueId val="{00000001-BF9E-4CD7-B1E3-4B11046207D7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  <c:extLst>
              <c:ext xmlns:c16="http://schemas.microsoft.com/office/drawing/2014/chart" uri="{C3380CC4-5D6E-409C-BE32-E72D297353CC}">
                <c16:uniqueId val="{00000003-BF9E-4CD7-B1E3-4B11046207D7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  <c:extLst>
              <c:ext xmlns:c16="http://schemas.microsoft.com/office/drawing/2014/chart" uri="{C3380CC4-5D6E-409C-BE32-E72D297353CC}">
                <c16:uniqueId val="{00000005-BF9E-4CD7-B1E3-4B11046207D7}"/>
              </c:ext>
            </c:extLst>
          </c:dPt>
          <c:dLbls>
            <c:dLbl>
              <c:idx val="0"/>
              <c:layout>
                <c:manualLayout>
                  <c:x val="3.2887872256191441E-3"/>
                  <c:y val="0.11676101802440554"/>
                </c:manualLayout>
              </c:layout>
              <c:tx>
                <c:rich>
                  <a:bodyPr/>
                  <a:lstStyle/>
                  <a:p>
                    <a:fld id="{35D561F7-60CD-427F-BC13-944FBDEAEF31}" type="CATEGORYNAME">
                      <a:rPr lang="en-US"/>
                      <a:pPr/>
                      <a:t>[CATEGORY NAME]</a:t>
                    </a:fld>
                    <a:r>
                      <a:rPr lang="en-US"/>
                      <a:t> </a:t>
                    </a:r>
                    <a:fld id="{130A95B7-F46C-4FC6-B9F5-52D76E50CFD5}" type="VALUE">
                      <a:rPr lang="en-US"/>
                      <a:pPr/>
                      <a:t>[VALUE]</a:t>
                    </a:fld>
                    <a:endParaRPr lang="en-US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BF9E-4CD7-B1E3-4B11046207D7}"/>
                </c:ext>
              </c:extLst>
            </c:dLbl>
            <c:dLbl>
              <c:idx val="1"/>
              <c:layout>
                <c:manualLayout>
                  <c:x val="-0.11997722720003325"/>
                  <c:y val="-9.6893495540545577E-2"/>
                </c:manualLayout>
              </c:layout>
              <c:tx>
                <c:rich>
                  <a:bodyPr/>
                  <a:lstStyle/>
                  <a:p>
                    <a:fld id="{5492DC2C-428B-440D-906F-F71BD92F6A45}" type="CATEGORYNAME">
                      <a:rPr lang="en-US"/>
                      <a:pPr/>
                      <a:t>[CATEGORY NAME]</a:t>
                    </a:fld>
                    <a:r>
                      <a:rPr lang="en-US"/>
                      <a:t> </a:t>
                    </a:r>
                    <a:fld id="{322A725B-53B4-4327-8A87-5BC85EEA24DE}" type="VALUE">
                      <a:rPr lang="en-US"/>
                      <a:pPr/>
                      <a:t>[VALUE]</a:t>
                    </a:fld>
                    <a:endParaRPr lang="en-US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47565879416592"/>
                      <c:h val="0.1495960605618853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BF9E-4CD7-B1E3-4B11046207D7}"/>
                </c:ext>
              </c:extLst>
            </c:dLbl>
            <c:dLbl>
              <c:idx val="2"/>
              <c:layout>
                <c:manualLayout>
                  <c:x val="8.1641842255751551E-2"/>
                  <c:y val="-9.2043885509571974E-2"/>
                </c:manualLayout>
              </c:layout>
              <c:tx>
                <c:rich>
                  <a:bodyPr/>
                  <a:lstStyle/>
                  <a:p>
                    <a:fld id="{9C2099F0-1C30-4BCF-8AF1-08CF1A71D565}" type="CATEGORYNAME">
                      <a:rPr lang="en-US" sz="900" smtClean="0"/>
                      <a:pPr/>
                      <a:t>[CATEGORY NAME]</a:t>
                    </a:fld>
                    <a:r>
                      <a:rPr lang="en-US" sz="900" baseline="0" dirty="0"/>
                      <a:t> </a:t>
                    </a:r>
                    <a:fld id="{DABA6372-384F-452B-9631-EF4E426B3333}" type="VALUE">
                      <a:rPr lang="en-US" sz="900" baseline="0"/>
                      <a:pPr/>
                      <a:t>[VALUE]</a:t>
                    </a:fld>
                    <a:endParaRPr lang="en-US" sz="900" baseline="0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BF9E-4CD7-B1E3-4B11046207D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'Solar Pumps'!$P$36:$P$38</c:f>
              <c:strCache>
                <c:ptCount val="3"/>
                <c:pt idx="0">
                  <c:v>India</c:v>
                </c:pt>
                <c:pt idx="1">
                  <c:v>Bangladesh</c:v>
                </c:pt>
                <c:pt idx="2">
                  <c:v>Others</c:v>
                </c:pt>
              </c:strCache>
            </c:strRef>
          </c:cat>
          <c:val>
            <c:numRef>
              <c:f>'Solar Pumps'!$Q$36:$Q$38</c:f>
              <c:numCache>
                <c:formatCode>0.0%</c:formatCode>
                <c:ptCount val="3"/>
                <c:pt idx="0">
                  <c:v>0.93945456489563461</c:v>
                </c:pt>
                <c:pt idx="1">
                  <c:v>5.7731593253532776E-2</c:v>
                </c:pt>
                <c:pt idx="2">
                  <c:v>2.8138418508326158E-3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F9E-4CD7-B1E3-4B11046207D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965122722491548"/>
          <c:y val="0.10700978896977983"/>
          <c:w val="0.87034877277508438"/>
          <c:h val="0.74648029603272603"/>
        </c:manualLayout>
      </c:layout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'Solar Pumps'!$S$25:$Z$25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'Solar Pumps'!$S$26:$Z$26</c:f>
              <c:numCache>
                <c:formatCode>0</c:formatCode>
                <c:ptCount val="8"/>
                <c:pt idx="0">
                  <c:v>14.555000000000001</c:v>
                </c:pt>
                <c:pt idx="1">
                  <c:v>15.659999999999998</c:v>
                </c:pt>
                <c:pt idx="2">
                  <c:v>18.596</c:v>
                </c:pt>
                <c:pt idx="3">
                  <c:v>24.455999999999996</c:v>
                </c:pt>
                <c:pt idx="4">
                  <c:v>56.805</c:v>
                </c:pt>
                <c:pt idx="5">
                  <c:v>115.76900000000001</c:v>
                </c:pt>
                <c:pt idx="6">
                  <c:v>189.46100000000001</c:v>
                </c:pt>
                <c:pt idx="7">
                  <c:v>364.36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48-424A-9DAE-0FF0B82C45A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869635848"/>
        <c:axId val="869644376"/>
      </c:barChart>
      <c:catAx>
        <c:axId val="869635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9644376"/>
        <c:crosses val="autoZero"/>
        <c:auto val="1"/>
        <c:lblAlgn val="ctr"/>
        <c:lblOffset val="100"/>
        <c:noMultiLvlLbl val="0"/>
      </c:catAx>
      <c:valAx>
        <c:axId val="869644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/>
                  <a:t>Capacity in MW</a:t>
                </a:r>
              </a:p>
            </c:rich>
          </c:tx>
          <c:layout>
            <c:manualLayout>
              <c:xMode val="edge"/>
              <c:yMode val="edge"/>
              <c:x val="3.6741468462712222E-2"/>
              <c:y val="0.21002973598731564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96358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527777777777778"/>
          <c:y val="0.10879629629629629"/>
          <c:w val="0.46388888888888891"/>
          <c:h val="0.77314814814814814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  <c:extLst>
              <c:ext xmlns:c16="http://schemas.microsoft.com/office/drawing/2014/chart" uri="{C3380CC4-5D6E-409C-BE32-E72D297353CC}">
                <c16:uniqueId val="{00000001-D401-4FC3-BA91-9003B34202D0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  <c:extLst>
              <c:ext xmlns:c16="http://schemas.microsoft.com/office/drawing/2014/chart" uri="{C3380CC4-5D6E-409C-BE32-E72D297353CC}">
                <c16:uniqueId val="{00000003-D401-4FC3-BA91-9003B34202D0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5-D401-4FC3-BA91-9003B34202D0}"/>
              </c:ext>
            </c:extLst>
          </c:dPt>
          <c:dPt>
            <c:idx val="3"/>
            <c:bubble3D val="0"/>
            <c:explosion val="2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  <c:extLst>
              <c:ext xmlns:c16="http://schemas.microsoft.com/office/drawing/2014/chart" uri="{C3380CC4-5D6E-409C-BE32-E72D297353CC}">
                <c16:uniqueId val="{00000007-D401-4FC3-BA91-9003B34202D0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9-D401-4FC3-BA91-9003B34202D0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B-D401-4FC3-BA91-9003B34202D0}"/>
              </c:ext>
            </c:extLst>
          </c:dPt>
          <c:dLbls>
            <c:dLbl>
              <c:idx val="0"/>
              <c:layout>
                <c:manualLayout>
                  <c:x val="0.18312162579179048"/>
                  <c:y val="-1.2638946447483538E-2"/>
                </c:manualLayout>
              </c:layout>
              <c:tx>
                <c:rich>
                  <a:bodyPr/>
                  <a:lstStyle/>
                  <a:p>
                    <a:fld id="{265BF76B-3463-4F28-B626-E9B540A6E658}" type="CATEGORYNAME">
                      <a:rPr lang="en-US"/>
                      <a:pPr/>
                      <a:t>[CATEGORY NAME]</a:t>
                    </a:fld>
                    <a:r>
                      <a:rPr lang="en-US"/>
                      <a:t> 1.6%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D401-4FC3-BA91-9003B34202D0}"/>
                </c:ext>
              </c:extLst>
            </c:dLbl>
            <c:dLbl>
              <c:idx val="1"/>
              <c:layout>
                <c:manualLayout>
                  <c:x val="0.25874090761541541"/>
                  <c:y val="-9.5126668274582007E-2"/>
                </c:manualLayout>
              </c:layout>
              <c:tx>
                <c:rich>
                  <a:bodyPr/>
                  <a:lstStyle/>
                  <a:p>
                    <a:fld id="{1E924359-363E-41BD-990A-C8F59BBCC87A}" type="CATEGORYNAME">
                      <a:rPr lang="en-US"/>
                      <a:pPr/>
                      <a:t>[CATEGORY NAME]</a:t>
                    </a:fld>
                    <a:r>
                      <a:rPr lang="en-US"/>
                      <a:t> </a:t>
                    </a:r>
                    <a:fld id="{40DCED96-22D9-4B43-8AEB-44E5A880F7BE}" type="VALUE">
                      <a:rPr lang="en-US"/>
                      <a:pPr/>
                      <a:t>[VALUE]</a:t>
                    </a:fld>
                    <a:endParaRPr lang="en-US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75119661434429"/>
                      <c:h val="0.14629985629002781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D401-4FC3-BA91-9003B34202D0}"/>
                </c:ext>
              </c:extLst>
            </c:dLbl>
            <c:dLbl>
              <c:idx val="2"/>
              <c:layout>
                <c:manualLayout>
                  <c:x val="1.2010405572917576E-2"/>
                  <c:y val="-2.3291246488925728E-2"/>
                </c:manualLayout>
              </c:layout>
              <c:tx>
                <c:rich>
                  <a:bodyPr/>
                  <a:lstStyle/>
                  <a:p>
                    <a:fld id="{676E4C3B-C1C8-4A2A-89EF-B68F804CEFB0}" type="CATEGORYNAME">
                      <a:rPr lang="en-US"/>
                      <a:pPr/>
                      <a:t>[CATEGORY NAME]</a:t>
                    </a:fld>
                    <a:r>
                      <a:rPr lang="en-US"/>
                      <a:t> &lt;1% 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D401-4FC3-BA91-9003B34202D0}"/>
                </c:ext>
              </c:extLst>
            </c:dLbl>
            <c:dLbl>
              <c:idx val="3"/>
              <c:layout>
                <c:manualLayout>
                  <c:x val="-0.23321807457906565"/>
                  <c:y val="3.1831284247363818E-3"/>
                </c:manualLayout>
              </c:layout>
              <c:tx>
                <c:rich>
                  <a:bodyPr/>
                  <a:lstStyle/>
                  <a:p>
                    <a:fld id="{076496BF-55D0-47F7-A117-3D4F0EA59A9E}" type="CATEGORYNAME">
                      <a:rPr lang="en-US"/>
                      <a:pPr/>
                      <a:t>[CATEGORY NAME]</a:t>
                    </a:fld>
                    <a:r>
                      <a:rPr lang="en-US"/>
                      <a:t> &lt;1%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D401-4FC3-BA91-9003B34202D0}"/>
                </c:ext>
              </c:extLst>
            </c:dLbl>
            <c:dLbl>
              <c:idx val="4"/>
              <c:layout>
                <c:manualLayout>
                  <c:x val="2.7777777777777779E-3"/>
                  <c:y val="-0.10648148148148148"/>
                </c:manualLayout>
              </c:layout>
              <c:tx>
                <c:rich>
                  <a:bodyPr/>
                  <a:lstStyle/>
                  <a:p>
                    <a:r>
                      <a:rPr lang="en-US" baseline="0"/>
                      <a:t>UK </a:t>
                    </a:r>
                    <a:fld id="{BAAADC68-A37B-4CA5-B0F3-37C74938FF48}" type="VALUE">
                      <a:rPr lang="en-US" baseline="0"/>
                      <a:pPr/>
                      <a:t>[VALUE]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D401-4FC3-BA91-9003B34202D0}"/>
                </c:ext>
              </c:extLst>
            </c:dLbl>
            <c:dLbl>
              <c:idx val="5"/>
              <c:layout>
                <c:manualLayout>
                  <c:x val="9.4444444444444345E-2"/>
                  <c:y val="-8.3333333333333329E-2"/>
                </c:manualLayout>
              </c:layout>
              <c:tx>
                <c:rich>
                  <a:bodyPr/>
                  <a:lstStyle/>
                  <a:p>
                    <a:fld id="{21F9DF9E-BB85-463A-A6B1-190A8CF73B3E}" type="CATEGORYNAME">
                      <a:rPr lang="en-US"/>
                      <a:pPr/>
                      <a:t>[CATEGORY NAME]</a:t>
                    </a:fld>
                    <a:r>
                      <a:rPr lang="en-US" baseline="0"/>
                      <a:t> </a:t>
                    </a:r>
                    <a:fld id="{F7025BC8-53B8-4337-8016-11A4A702DC26}" type="VALUE">
                      <a:rPr lang="en-US" baseline="0"/>
                      <a:pPr/>
                      <a:t>[VALUE]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D401-4FC3-BA91-9003B34202D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Sheet2!$C$3:$C$8</c:f>
              <c:strCache>
                <c:ptCount val="4"/>
                <c:pt idx="0">
                  <c:v>Africa</c:v>
                </c:pt>
                <c:pt idx="1">
                  <c:v>Asia &amp; Pacific</c:v>
                </c:pt>
                <c:pt idx="2">
                  <c:v>Europe</c:v>
                </c:pt>
                <c:pt idx="3">
                  <c:v>Latin America &amp; Carribean</c:v>
                </c:pt>
              </c:strCache>
            </c:strRef>
          </c:cat>
          <c:val>
            <c:numRef>
              <c:f>Sheet2!$D$3:$D$8</c:f>
              <c:numCache>
                <c:formatCode>0%</c:formatCode>
                <c:ptCount val="6"/>
                <c:pt idx="0">
                  <c:v>1.6587989900098802E-2</c:v>
                </c:pt>
                <c:pt idx="1">
                  <c:v>0.97931166977714346</c:v>
                </c:pt>
                <c:pt idx="2">
                  <c:v>0</c:v>
                </c:pt>
                <c:pt idx="3">
                  <c:v>4.1003403227577121E-3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D401-4FC3-BA91-9003B34202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576D3C-BEC7-4261-A7EC-A7D2D1BF8D85}" type="datetimeFigureOut">
              <a:rPr lang="en-IN" smtClean="0"/>
              <a:t>10-03-2021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C4939E-F055-4F98-9922-4298FEEB2C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16087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5288" y="692150"/>
            <a:ext cx="6159500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sz="2000" dirty="0"/>
              <a:t>1. Developing methodology, structuring, 2.identifying trends, 3 Country reports 4. Capacity Building (2-3 brief points) 1.Identify key drivers, parameters and data points. 1.2. Structuring of the reports – key contents, data sources, indexing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43D19E-BFDB-4C92-8EDD-32EDDA8F41D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1439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5288" y="692150"/>
            <a:ext cx="6159500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43D19E-BFDB-4C92-8EDD-32EDDA8F41D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79744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5288" y="692150"/>
            <a:ext cx="6159500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43D19E-BFDB-4C92-8EDD-32EDDA8F41D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82153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5288" y="692150"/>
            <a:ext cx="6159500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43D19E-BFDB-4C92-8EDD-32EDDA8F41D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92455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5288" y="692150"/>
            <a:ext cx="6159500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43D19E-BFDB-4C92-8EDD-32EDDA8F41D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17485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5288" y="692150"/>
            <a:ext cx="6159500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43D19E-BFDB-4C92-8EDD-32EDDA8F41D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8702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4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.bin"/><Relationship Id="rId4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D114F-4323-4538-BAA3-4ED6190CE1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B0498D-5770-448B-B5BC-2FAB9E114E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53C023-2F2B-4DCF-A36F-AFDA8DF39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78593-F19E-406C-B056-65574C83BEDF}" type="datetimeFigureOut">
              <a:rPr lang="en-IN" smtClean="0"/>
              <a:t>10-03-2021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9F4979-2271-4D0C-9CAD-A1B7DA8C8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C3B3D-3DC2-4F67-8EAA-5B6C69CEF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7011-967D-400A-979E-5EA79B781C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70313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78B44-768C-4ABE-872D-FAD94FFCC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EFD305-AB5B-47B3-B6CD-C99FA10F7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39CB03-DA83-4FF1-BB63-81B9674EE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78593-F19E-406C-B056-65574C83BEDF}" type="datetimeFigureOut">
              <a:rPr lang="en-IN" smtClean="0"/>
              <a:t>10-03-2021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BCCD02-FA3D-431D-9AF2-BC4626AF2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9C828E-584B-4046-93F3-6374ACBA6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7011-967D-400A-979E-5EA79B781C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0761147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7483" y="719139"/>
            <a:ext cx="4675200" cy="5210062"/>
          </a:xfrm>
        </p:spPr>
        <p:txBody>
          <a:bodyPr/>
          <a:lstStyle>
            <a:lvl1pPr marL="0" indent="0" algn="l" defTabSz="994865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199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1pPr>
            <a:lvl2pPr marL="0" indent="0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2pPr>
            <a:lvl3pPr marL="176125" indent="-176125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3pPr>
            <a:lvl4pPr marL="0" indent="0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4pPr>
            <a:lvl5pPr marL="188819" indent="-188819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8846014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952973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Cover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497856" y="79566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75100" y="1954221"/>
            <a:ext cx="4326679" cy="979702"/>
          </a:xfrm>
        </p:spPr>
        <p:txBody>
          <a:bodyPr/>
          <a:lstStyle>
            <a:lvl1pPr>
              <a:defRPr sz="2999" b="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775100" y="3046159"/>
            <a:ext cx="4326679" cy="1046323"/>
          </a:xfrm>
        </p:spPr>
        <p:txBody>
          <a:bodyPr/>
          <a:lstStyle>
            <a:lvl1pPr marL="0" indent="0" algn="l"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EYInterstate" panose="02000503020000020004" pitchFamily="2" charset="0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C8422AE9-8257-41A9-AB41-1F10585C886F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359392" y="4960938"/>
            <a:ext cx="1224912" cy="1435100"/>
            <a:chOff x="6529" y="3125"/>
            <a:chExt cx="772" cy="904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D19659BD-653C-4300-9060-420AFAE3958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A4669336-72A1-4233-827A-C41AB4C1CC0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7603536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Cover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243" r="9212"/>
          <a:stretch/>
        </p:blipFill>
        <p:spPr>
          <a:xfrm>
            <a:off x="-10553" y="-64168"/>
            <a:ext cx="12244308" cy="6964198"/>
          </a:xfrm>
          <a:prstGeom prst="rect">
            <a:avLst/>
          </a:prstGeom>
        </p:spPr>
      </p:pic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497856" y="79566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75100" y="1954221"/>
            <a:ext cx="4326679" cy="979702"/>
          </a:xfrm>
        </p:spPr>
        <p:txBody>
          <a:bodyPr/>
          <a:lstStyle>
            <a:lvl1pPr>
              <a:defRPr sz="2999" b="0">
                <a:solidFill>
                  <a:schemeClr val="tx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775100" y="3046159"/>
            <a:ext cx="4326679" cy="1046323"/>
          </a:xfrm>
        </p:spPr>
        <p:txBody>
          <a:bodyPr/>
          <a:lstStyle>
            <a:lvl1pPr marL="0" indent="0" algn="l">
              <a:spcAft>
                <a:spcPts val="1199"/>
              </a:spcAft>
              <a:buNone/>
              <a:defRPr sz="1999">
                <a:solidFill>
                  <a:schemeClr val="tx1"/>
                </a:solidFill>
                <a:latin typeface="EYInterstate" panose="02000503020000020004" pitchFamily="2" charset="0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grpSp>
        <p:nvGrpSpPr>
          <p:cNvPr id="50" name="Group 49"/>
          <p:cNvGrpSpPr/>
          <p:nvPr userDrawn="1"/>
        </p:nvGrpSpPr>
        <p:grpSpPr>
          <a:xfrm>
            <a:off x="10689659" y="5527841"/>
            <a:ext cx="987038" cy="1156946"/>
            <a:chOff x="7708392" y="5340118"/>
            <a:chExt cx="987552" cy="1156946"/>
          </a:xfrm>
        </p:grpSpPr>
        <p:sp>
          <p:nvSpPr>
            <p:cNvPr id="51" name="Freeform 5"/>
            <p:cNvSpPr>
              <a:spLocks/>
            </p:cNvSpPr>
            <p:nvPr userDrawn="1"/>
          </p:nvSpPr>
          <p:spPr bwMode="auto">
            <a:xfrm>
              <a:off x="7708392" y="5340118"/>
              <a:ext cx="790216" cy="288145"/>
            </a:xfrm>
            <a:custGeom>
              <a:avLst/>
              <a:gdLst>
                <a:gd name="T0" fmla="*/ 905 w 905"/>
                <a:gd name="T1" fmla="*/ 0 h 330"/>
                <a:gd name="T2" fmla="*/ 0 w 905"/>
                <a:gd name="T3" fmla="*/ 330 h 330"/>
                <a:gd name="T4" fmla="*/ 905 w 905"/>
                <a:gd name="T5" fmla="*/ 171 h 330"/>
                <a:gd name="T6" fmla="*/ 905 w 905"/>
                <a:gd name="T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5" h="330">
                  <a:moveTo>
                    <a:pt x="905" y="0"/>
                  </a:moveTo>
                  <a:lnTo>
                    <a:pt x="0" y="330"/>
                  </a:lnTo>
                  <a:lnTo>
                    <a:pt x="905" y="171"/>
                  </a:lnTo>
                  <a:lnTo>
                    <a:pt x="905" y="0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394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grpSp>
          <p:nvGrpSpPr>
            <p:cNvPr id="52" name="Group 51"/>
            <p:cNvGrpSpPr/>
            <p:nvPr userDrawn="1"/>
          </p:nvGrpSpPr>
          <p:grpSpPr>
            <a:xfrm>
              <a:off x="7708392" y="5747887"/>
              <a:ext cx="987552" cy="749177"/>
              <a:chOff x="1384300" y="5026025"/>
              <a:chExt cx="1795463" cy="1362075"/>
            </a:xfrm>
            <a:solidFill>
              <a:srgbClr val="FFFFFF"/>
            </a:solidFill>
          </p:grpSpPr>
          <p:sp>
            <p:nvSpPr>
              <p:cNvPr id="53" name="Freeform 6"/>
              <p:cNvSpPr>
                <a:spLocks noEditPoints="1"/>
              </p:cNvSpPr>
              <p:nvPr userDrawn="1"/>
            </p:nvSpPr>
            <p:spPr bwMode="auto">
              <a:xfrm>
                <a:off x="1395413" y="5026025"/>
                <a:ext cx="1211263" cy="728662"/>
              </a:xfrm>
              <a:custGeom>
                <a:avLst/>
                <a:gdLst>
                  <a:gd name="T0" fmla="*/ 611 w 763"/>
                  <a:gd name="T1" fmla="*/ 0 h 459"/>
                  <a:gd name="T2" fmla="*/ 535 w 763"/>
                  <a:gd name="T3" fmla="*/ 150 h 459"/>
                  <a:gd name="T4" fmla="*/ 456 w 763"/>
                  <a:gd name="T5" fmla="*/ 0 h 459"/>
                  <a:gd name="T6" fmla="*/ 304 w 763"/>
                  <a:gd name="T7" fmla="*/ 0 h 459"/>
                  <a:gd name="T8" fmla="*/ 463 w 763"/>
                  <a:gd name="T9" fmla="*/ 278 h 459"/>
                  <a:gd name="T10" fmla="*/ 463 w 763"/>
                  <a:gd name="T11" fmla="*/ 459 h 459"/>
                  <a:gd name="T12" fmla="*/ 601 w 763"/>
                  <a:gd name="T13" fmla="*/ 459 h 459"/>
                  <a:gd name="T14" fmla="*/ 601 w 763"/>
                  <a:gd name="T15" fmla="*/ 278 h 459"/>
                  <a:gd name="T16" fmla="*/ 763 w 763"/>
                  <a:gd name="T17" fmla="*/ 0 h 459"/>
                  <a:gd name="T18" fmla="*/ 611 w 763"/>
                  <a:gd name="T19" fmla="*/ 0 h 459"/>
                  <a:gd name="T20" fmla="*/ 138 w 763"/>
                  <a:gd name="T21" fmla="*/ 278 h 459"/>
                  <a:gd name="T22" fmla="*/ 304 w 763"/>
                  <a:gd name="T23" fmla="*/ 278 h 459"/>
                  <a:gd name="T24" fmla="*/ 304 w 763"/>
                  <a:gd name="T25" fmla="*/ 181 h 459"/>
                  <a:gd name="T26" fmla="*/ 138 w 763"/>
                  <a:gd name="T27" fmla="*/ 181 h 459"/>
                  <a:gd name="T28" fmla="*/ 138 w 763"/>
                  <a:gd name="T29" fmla="*/ 105 h 459"/>
                  <a:gd name="T30" fmla="*/ 321 w 763"/>
                  <a:gd name="T31" fmla="*/ 105 h 459"/>
                  <a:gd name="T32" fmla="*/ 261 w 763"/>
                  <a:gd name="T33" fmla="*/ 0 h 459"/>
                  <a:gd name="T34" fmla="*/ 0 w 763"/>
                  <a:gd name="T35" fmla="*/ 0 h 459"/>
                  <a:gd name="T36" fmla="*/ 0 w 763"/>
                  <a:gd name="T37" fmla="*/ 459 h 459"/>
                  <a:gd name="T38" fmla="*/ 368 w 763"/>
                  <a:gd name="T39" fmla="*/ 459 h 459"/>
                  <a:gd name="T40" fmla="*/ 368 w 763"/>
                  <a:gd name="T41" fmla="*/ 354 h 459"/>
                  <a:gd name="T42" fmla="*/ 138 w 763"/>
                  <a:gd name="T43" fmla="*/ 354 h 459"/>
                  <a:gd name="T44" fmla="*/ 138 w 763"/>
                  <a:gd name="T45" fmla="*/ 278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63" h="459">
                    <a:moveTo>
                      <a:pt x="611" y="0"/>
                    </a:moveTo>
                    <a:lnTo>
                      <a:pt x="535" y="150"/>
                    </a:lnTo>
                    <a:lnTo>
                      <a:pt x="456" y="0"/>
                    </a:lnTo>
                    <a:lnTo>
                      <a:pt x="304" y="0"/>
                    </a:lnTo>
                    <a:lnTo>
                      <a:pt x="463" y="278"/>
                    </a:lnTo>
                    <a:lnTo>
                      <a:pt x="463" y="459"/>
                    </a:lnTo>
                    <a:lnTo>
                      <a:pt x="601" y="459"/>
                    </a:lnTo>
                    <a:lnTo>
                      <a:pt x="601" y="278"/>
                    </a:lnTo>
                    <a:lnTo>
                      <a:pt x="763" y="0"/>
                    </a:lnTo>
                    <a:lnTo>
                      <a:pt x="611" y="0"/>
                    </a:lnTo>
                    <a:close/>
                    <a:moveTo>
                      <a:pt x="138" y="278"/>
                    </a:moveTo>
                    <a:lnTo>
                      <a:pt x="304" y="278"/>
                    </a:lnTo>
                    <a:lnTo>
                      <a:pt x="304" y="181"/>
                    </a:lnTo>
                    <a:lnTo>
                      <a:pt x="138" y="181"/>
                    </a:lnTo>
                    <a:lnTo>
                      <a:pt x="138" y="105"/>
                    </a:lnTo>
                    <a:lnTo>
                      <a:pt x="321" y="105"/>
                    </a:lnTo>
                    <a:lnTo>
                      <a:pt x="261" y="0"/>
                    </a:lnTo>
                    <a:lnTo>
                      <a:pt x="0" y="0"/>
                    </a:lnTo>
                    <a:lnTo>
                      <a:pt x="0" y="459"/>
                    </a:lnTo>
                    <a:lnTo>
                      <a:pt x="368" y="459"/>
                    </a:lnTo>
                    <a:lnTo>
                      <a:pt x="368" y="354"/>
                    </a:lnTo>
                    <a:lnTo>
                      <a:pt x="138" y="354"/>
                    </a:lnTo>
                    <a:lnTo>
                      <a:pt x="138" y="2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54" name="Freeform 7"/>
              <p:cNvSpPr>
                <a:spLocks/>
              </p:cNvSpPr>
              <p:nvPr userDrawn="1"/>
            </p:nvSpPr>
            <p:spPr bwMode="auto">
              <a:xfrm>
                <a:off x="2727325" y="6149975"/>
                <a:ext cx="30163" cy="184150"/>
              </a:xfrm>
              <a:custGeom>
                <a:avLst/>
                <a:gdLst>
                  <a:gd name="T0" fmla="*/ 0 w 19"/>
                  <a:gd name="T1" fmla="*/ 116 h 116"/>
                  <a:gd name="T2" fmla="*/ 19 w 19"/>
                  <a:gd name="T3" fmla="*/ 116 h 116"/>
                  <a:gd name="T4" fmla="*/ 19 w 19"/>
                  <a:gd name="T5" fmla="*/ 74 h 116"/>
                  <a:gd name="T6" fmla="*/ 19 w 19"/>
                  <a:gd name="T7" fmla="*/ 0 h 116"/>
                  <a:gd name="T8" fmla="*/ 0 w 19"/>
                  <a:gd name="T9" fmla="*/ 12 h 116"/>
                  <a:gd name="T10" fmla="*/ 0 w 19"/>
                  <a:gd name="T11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16">
                    <a:moveTo>
                      <a:pt x="0" y="116"/>
                    </a:moveTo>
                    <a:lnTo>
                      <a:pt x="19" y="116"/>
                    </a:lnTo>
                    <a:lnTo>
                      <a:pt x="19" y="74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0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55" name="Freeform 8"/>
              <p:cNvSpPr>
                <a:spLocks/>
              </p:cNvSpPr>
              <p:nvPr userDrawn="1"/>
            </p:nvSpPr>
            <p:spPr bwMode="auto">
              <a:xfrm>
                <a:off x="1927225" y="6153150"/>
                <a:ext cx="33338" cy="34925"/>
              </a:xfrm>
              <a:custGeom>
                <a:avLst/>
                <a:gdLst>
                  <a:gd name="T0" fmla="*/ 21 w 21"/>
                  <a:gd name="T1" fmla="*/ 10 h 22"/>
                  <a:gd name="T2" fmla="*/ 21 w 21"/>
                  <a:gd name="T3" fmla="*/ 0 h 22"/>
                  <a:gd name="T4" fmla="*/ 0 w 21"/>
                  <a:gd name="T5" fmla="*/ 0 h 22"/>
                  <a:gd name="T6" fmla="*/ 0 w 21"/>
                  <a:gd name="T7" fmla="*/ 22 h 22"/>
                  <a:gd name="T8" fmla="*/ 21 w 21"/>
                  <a:gd name="T9" fmla="*/ 22 h 22"/>
                  <a:gd name="T10" fmla="*/ 21 w 21"/>
                  <a:gd name="T11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22">
                    <a:moveTo>
                      <a:pt x="21" y="10"/>
                    </a:moveTo>
                    <a:lnTo>
                      <a:pt x="21" y="0"/>
                    </a:lnTo>
                    <a:lnTo>
                      <a:pt x="0" y="0"/>
                    </a:lnTo>
                    <a:lnTo>
                      <a:pt x="0" y="22"/>
                    </a:lnTo>
                    <a:lnTo>
                      <a:pt x="21" y="22"/>
                    </a:lnTo>
                    <a:lnTo>
                      <a:pt x="2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56" name="Freeform 9"/>
              <p:cNvSpPr>
                <a:spLocks/>
              </p:cNvSpPr>
              <p:nvPr userDrawn="1"/>
            </p:nvSpPr>
            <p:spPr bwMode="auto">
              <a:xfrm>
                <a:off x="1927225" y="6207125"/>
                <a:ext cx="33338" cy="127000"/>
              </a:xfrm>
              <a:custGeom>
                <a:avLst/>
                <a:gdLst>
                  <a:gd name="T0" fmla="*/ 0 w 21"/>
                  <a:gd name="T1" fmla="*/ 80 h 80"/>
                  <a:gd name="T2" fmla="*/ 21 w 21"/>
                  <a:gd name="T3" fmla="*/ 80 h 80"/>
                  <a:gd name="T4" fmla="*/ 21 w 21"/>
                  <a:gd name="T5" fmla="*/ 35 h 80"/>
                  <a:gd name="T6" fmla="*/ 21 w 21"/>
                  <a:gd name="T7" fmla="*/ 0 h 80"/>
                  <a:gd name="T8" fmla="*/ 0 w 21"/>
                  <a:gd name="T9" fmla="*/ 0 h 80"/>
                  <a:gd name="T10" fmla="*/ 0 w 21"/>
                  <a:gd name="T11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80">
                    <a:moveTo>
                      <a:pt x="0" y="80"/>
                    </a:moveTo>
                    <a:lnTo>
                      <a:pt x="21" y="80"/>
                    </a:lnTo>
                    <a:lnTo>
                      <a:pt x="21" y="35"/>
                    </a:lnTo>
                    <a:lnTo>
                      <a:pt x="21" y="0"/>
                    </a:lnTo>
                    <a:lnTo>
                      <a:pt x="0" y="0"/>
                    </a:lnTo>
                    <a:lnTo>
                      <a:pt x="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57" name="Freeform 10"/>
              <p:cNvSpPr>
                <a:spLocks noEditPoints="1"/>
              </p:cNvSpPr>
              <p:nvPr userDrawn="1"/>
            </p:nvSpPr>
            <p:spPr bwMode="auto">
              <a:xfrm>
                <a:off x="2124075" y="6202363"/>
                <a:ext cx="109538" cy="185737"/>
              </a:xfrm>
              <a:custGeom>
                <a:avLst/>
                <a:gdLst>
                  <a:gd name="T0" fmla="*/ 21 w 29"/>
                  <a:gd name="T1" fmla="*/ 3 h 49"/>
                  <a:gd name="T2" fmla="*/ 13 w 29"/>
                  <a:gd name="T3" fmla="*/ 0 h 49"/>
                  <a:gd name="T4" fmla="*/ 0 w 29"/>
                  <a:gd name="T5" fmla="*/ 17 h 49"/>
                  <a:gd name="T6" fmla="*/ 13 w 29"/>
                  <a:gd name="T7" fmla="*/ 36 h 49"/>
                  <a:gd name="T8" fmla="*/ 21 w 29"/>
                  <a:gd name="T9" fmla="*/ 32 h 49"/>
                  <a:gd name="T10" fmla="*/ 21 w 29"/>
                  <a:gd name="T11" fmla="*/ 33 h 49"/>
                  <a:gd name="T12" fmla="*/ 10 w 29"/>
                  <a:gd name="T13" fmla="*/ 42 h 49"/>
                  <a:gd name="T14" fmla="*/ 10 w 29"/>
                  <a:gd name="T15" fmla="*/ 42 h 49"/>
                  <a:gd name="T16" fmla="*/ 13 w 29"/>
                  <a:gd name="T17" fmla="*/ 49 h 49"/>
                  <a:gd name="T18" fmla="*/ 13 w 29"/>
                  <a:gd name="T19" fmla="*/ 49 h 49"/>
                  <a:gd name="T20" fmla="*/ 29 w 29"/>
                  <a:gd name="T21" fmla="*/ 32 h 49"/>
                  <a:gd name="T22" fmla="*/ 29 w 29"/>
                  <a:gd name="T23" fmla="*/ 1 h 49"/>
                  <a:gd name="T24" fmla="*/ 21 w 29"/>
                  <a:gd name="T25" fmla="*/ 1 h 49"/>
                  <a:gd name="T26" fmla="*/ 21 w 29"/>
                  <a:gd name="T27" fmla="*/ 3 h 49"/>
                  <a:gd name="T28" fmla="*/ 21 w 29"/>
                  <a:gd name="T29" fmla="*/ 24 h 49"/>
                  <a:gd name="T30" fmla="*/ 15 w 29"/>
                  <a:gd name="T31" fmla="*/ 28 h 49"/>
                  <a:gd name="T32" fmla="*/ 9 w 29"/>
                  <a:gd name="T33" fmla="*/ 17 h 49"/>
                  <a:gd name="T34" fmla="*/ 15 w 29"/>
                  <a:gd name="T35" fmla="*/ 8 h 49"/>
                  <a:gd name="T36" fmla="*/ 21 w 29"/>
                  <a:gd name="T37" fmla="*/ 11 h 49"/>
                  <a:gd name="T38" fmla="*/ 21 w 29"/>
                  <a:gd name="T39" fmla="*/ 2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9" h="49">
                    <a:moveTo>
                      <a:pt x="21" y="3"/>
                    </a:moveTo>
                    <a:cubicBezTo>
                      <a:pt x="19" y="1"/>
                      <a:pt x="16" y="0"/>
                      <a:pt x="13" y="0"/>
                    </a:cubicBezTo>
                    <a:cubicBezTo>
                      <a:pt x="5" y="0"/>
                      <a:pt x="0" y="7"/>
                      <a:pt x="0" y="17"/>
                    </a:cubicBezTo>
                    <a:cubicBezTo>
                      <a:pt x="0" y="29"/>
                      <a:pt x="5" y="36"/>
                      <a:pt x="13" y="36"/>
                    </a:cubicBezTo>
                    <a:cubicBezTo>
                      <a:pt x="16" y="36"/>
                      <a:pt x="19" y="34"/>
                      <a:pt x="21" y="32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1" y="37"/>
                      <a:pt x="21" y="42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24" y="49"/>
                      <a:pt x="29" y="43"/>
                      <a:pt x="29" y="3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1" y="1"/>
                      <a:pt x="21" y="1"/>
                      <a:pt x="21" y="1"/>
                    </a:cubicBezTo>
                    <a:lnTo>
                      <a:pt x="21" y="3"/>
                    </a:lnTo>
                    <a:close/>
                    <a:moveTo>
                      <a:pt x="21" y="24"/>
                    </a:moveTo>
                    <a:cubicBezTo>
                      <a:pt x="20" y="26"/>
                      <a:pt x="18" y="28"/>
                      <a:pt x="15" y="28"/>
                    </a:cubicBezTo>
                    <a:cubicBezTo>
                      <a:pt x="12" y="28"/>
                      <a:pt x="9" y="26"/>
                      <a:pt x="9" y="17"/>
                    </a:cubicBezTo>
                    <a:cubicBezTo>
                      <a:pt x="9" y="9"/>
                      <a:pt x="12" y="8"/>
                      <a:pt x="15" y="8"/>
                    </a:cubicBezTo>
                    <a:cubicBezTo>
                      <a:pt x="18" y="8"/>
                      <a:pt x="20" y="9"/>
                      <a:pt x="21" y="11"/>
                    </a:cubicBezTo>
                    <a:lnTo>
                      <a:pt x="2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58" name="Freeform 11"/>
              <p:cNvSpPr>
                <a:spLocks/>
              </p:cNvSpPr>
              <p:nvPr userDrawn="1"/>
            </p:nvSpPr>
            <p:spPr bwMode="auto">
              <a:xfrm>
                <a:off x="1990725" y="6202363"/>
                <a:ext cx="109538" cy="131762"/>
              </a:xfrm>
              <a:custGeom>
                <a:avLst/>
                <a:gdLst>
                  <a:gd name="T0" fmla="*/ 17 w 29"/>
                  <a:gd name="T1" fmla="*/ 0 h 35"/>
                  <a:gd name="T2" fmla="*/ 8 w 29"/>
                  <a:gd name="T3" fmla="*/ 3 h 35"/>
                  <a:gd name="T4" fmla="*/ 8 w 29"/>
                  <a:gd name="T5" fmla="*/ 1 h 35"/>
                  <a:gd name="T6" fmla="*/ 0 w 29"/>
                  <a:gd name="T7" fmla="*/ 1 h 35"/>
                  <a:gd name="T8" fmla="*/ 0 w 29"/>
                  <a:gd name="T9" fmla="*/ 35 h 35"/>
                  <a:gd name="T10" fmla="*/ 8 w 29"/>
                  <a:gd name="T11" fmla="*/ 35 h 35"/>
                  <a:gd name="T12" fmla="*/ 8 w 29"/>
                  <a:gd name="T13" fmla="*/ 16 h 35"/>
                  <a:gd name="T14" fmla="*/ 15 w 29"/>
                  <a:gd name="T15" fmla="*/ 8 h 35"/>
                  <a:gd name="T16" fmla="*/ 21 w 29"/>
                  <a:gd name="T17" fmla="*/ 16 h 35"/>
                  <a:gd name="T18" fmla="*/ 21 w 29"/>
                  <a:gd name="T19" fmla="*/ 35 h 35"/>
                  <a:gd name="T20" fmla="*/ 29 w 29"/>
                  <a:gd name="T21" fmla="*/ 35 h 35"/>
                  <a:gd name="T22" fmla="*/ 29 w 29"/>
                  <a:gd name="T23" fmla="*/ 15 h 35"/>
                  <a:gd name="T24" fmla="*/ 17 w 29"/>
                  <a:gd name="T2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35">
                    <a:moveTo>
                      <a:pt x="17" y="0"/>
                    </a:moveTo>
                    <a:cubicBezTo>
                      <a:pt x="13" y="0"/>
                      <a:pt x="10" y="1"/>
                      <a:pt x="8" y="3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0"/>
                      <a:pt x="10" y="8"/>
                      <a:pt x="15" y="8"/>
                    </a:cubicBezTo>
                    <a:cubicBezTo>
                      <a:pt x="19" y="8"/>
                      <a:pt x="21" y="10"/>
                      <a:pt x="21" y="16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5"/>
                      <a:pt x="25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59" name="Freeform 12"/>
              <p:cNvSpPr>
                <a:spLocks/>
              </p:cNvSpPr>
              <p:nvPr userDrawn="1"/>
            </p:nvSpPr>
            <p:spPr bwMode="auto">
              <a:xfrm>
                <a:off x="1798638" y="6149975"/>
                <a:ext cx="109538" cy="184150"/>
              </a:xfrm>
              <a:custGeom>
                <a:avLst/>
                <a:gdLst>
                  <a:gd name="T0" fmla="*/ 28 w 29"/>
                  <a:gd name="T1" fmla="*/ 15 h 49"/>
                  <a:gd name="T2" fmla="*/ 18 w 29"/>
                  <a:gd name="T3" fmla="*/ 15 h 49"/>
                  <a:gd name="T4" fmla="*/ 11 w 29"/>
                  <a:gd name="T5" fmla="*/ 23 h 49"/>
                  <a:gd name="T6" fmla="*/ 8 w 29"/>
                  <a:gd name="T7" fmla="*/ 28 h 49"/>
                  <a:gd name="T8" fmla="*/ 8 w 29"/>
                  <a:gd name="T9" fmla="*/ 0 h 49"/>
                  <a:gd name="T10" fmla="*/ 0 w 29"/>
                  <a:gd name="T11" fmla="*/ 5 h 49"/>
                  <a:gd name="T12" fmla="*/ 0 w 29"/>
                  <a:gd name="T13" fmla="*/ 49 h 49"/>
                  <a:gd name="T14" fmla="*/ 8 w 29"/>
                  <a:gd name="T15" fmla="*/ 49 h 49"/>
                  <a:gd name="T16" fmla="*/ 8 w 29"/>
                  <a:gd name="T17" fmla="*/ 39 h 49"/>
                  <a:gd name="T18" fmla="*/ 13 w 29"/>
                  <a:gd name="T19" fmla="*/ 33 h 49"/>
                  <a:gd name="T20" fmla="*/ 20 w 29"/>
                  <a:gd name="T21" fmla="*/ 49 h 49"/>
                  <a:gd name="T22" fmla="*/ 29 w 29"/>
                  <a:gd name="T23" fmla="*/ 49 h 49"/>
                  <a:gd name="T24" fmla="*/ 19 w 29"/>
                  <a:gd name="T25" fmla="*/ 26 h 49"/>
                  <a:gd name="T26" fmla="*/ 28 w 29"/>
                  <a:gd name="T27" fmla="*/ 1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9" h="49">
                    <a:moveTo>
                      <a:pt x="28" y="15"/>
                    </a:moveTo>
                    <a:cubicBezTo>
                      <a:pt x="18" y="15"/>
                      <a:pt x="18" y="15"/>
                      <a:pt x="18" y="15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0" y="24"/>
                      <a:pt x="9" y="26"/>
                      <a:pt x="8" y="28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8" y="49"/>
                      <a:pt x="8" y="49"/>
                      <a:pt x="8" y="49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29" y="49"/>
                      <a:pt x="29" y="49"/>
                      <a:pt x="29" y="49"/>
                    </a:cubicBezTo>
                    <a:cubicBezTo>
                      <a:pt x="19" y="26"/>
                      <a:pt x="19" y="26"/>
                      <a:pt x="19" y="26"/>
                    </a:cubicBezTo>
                    <a:lnTo>
                      <a:pt x="2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0" name="Freeform 13"/>
              <p:cNvSpPr>
                <a:spLocks noEditPoints="1"/>
              </p:cNvSpPr>
              <p:nvPr userDrawn="1"/>
            </p:nvSpPr>
            <p:spPr bwMode="auto">
              <a:xfrm>
                <a:off x="2489200" y="6202363"/>
                <a:ext cx="117475" cy="136525"/>
              </a:xfrm>
              <a:custGeom>
                <a:avLst/>
                <a:gdLst>
                  <a:gd name="T0" fmla="*/ 16 w 31"/>
                  <a:gd name="T1" fmla="*/ 0 h 36"/>
                  <a:gd name="T2" fmla="*/ 0 w 31"/>
                  <a:gd name="T3" fmla="*/ 18 h 36"/>
                  <a:gd name="T4" fmla="*/ 16 w 31"/>
                  <a:gd name="T5" fmla="*/ 36 h 36"/>
                  <a:gd name="T6" fmla="*/ 31 w 31"/>
                  <a:gd name="T7" fmla="*/ 18 h 36"/>
                  <a:gd name="T8" fmla="*/ 16 w 31"/>
                  <a:gd name="T9" fmla="*/ 0 h 36"/>
                  <a:gd name="T10" fmla="*/ 16 w 31"/>
                  <a:gd name="T11" fmla="*/ 28 h 36"/>
                  <a:gd name="T12" fmla="*/ 9 w 31"/>
                  <a:gd name="T13" fmla="*/ 18 h 36"/>
                  <a:gd name="T14" fmla="*/ 16 w 31"/>
                  <a:gd name="T15" fmla="*/ 8 h 36"/>
                  <a:gd name="T16" fmla="*/ 23 w 31"/>
                  <a:gd name="T17" fmla="*/ 18 h 36"/>
                  <a:gd name="T18" fmla="*/ 16 w 31"/>
                  <a:gd name="T19" fmla="*/ 2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36">
                    <a:moveTo>
                      <a:pt x="16" y="0"/>
                    </a:moveTo>
                    <a:cubicBezTo>
                      <a:pt x="7" y="0"/>
                      <a:pt x="0" y="7"/>
                      <a:pt x="0" y="18"/>
                    </a:cubicBezTo>
                    <a:cubicBezTo>
                      <a:pt x="0" y="28"/>
                      <a:pt x="7" y="36"/>
                      <a:pt x="16" y="36"/>
                    </a:cubicBezTo>
                    <a:cubicBezTo>
                      <a:pt x="25" y="36"/>
                      <a:pt x="31" y="28"/>
                      <a:pt x="31" y="18"/>
                    </a:cubicBezTo>
                    <a:cubicBezTo>
                      <a:pt x="31" y="7"/>
                      <a:pt x="25" y="0"/>
                      <a:pt x="16" y="0"/>
                    </a:cubicBezTo>
                    <a:close/>
                    <a:moveTo>
                      <a:pt x="16" y="28"/>
                    </a:moveTo>
                    <a:cubicBezTo>
                      <a:pt x="11" y="28"/>
                      <a:pt x="9" y="24"/>
                      <a:pt x="9" y="18"/>
                    </a:cubicBezTo>
                    <a:cubicBezTo>
                      <a:pt x="9" y="12"/>
                      <a:pt x="11" y="8"/>
                      <a:pt x="16" y="8"/>
                    </a:cubicBezTo>
                    <a:cubicBezTo>
                      <a:pt x="20" y="8"/>
                      <a:pt x="23" y="12"/>
                      <a:pt x="23" y="18"/>
                    </a:cubicBezTo>
                    <a:cubicBezTo>
                      <a:pt x="23" y="24"/>
                      <a:pt x="20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1" name="Freeform 14"/>
              <p:cNvSpPr>
                <a:spLocks/>
              </p:cNvSpPr>
              <p:nvPr userDrawn="1"/>
            </p:nvSpPr>
            <p:spPr bwMode="auto">
              <a:xfrm>
                <a:off x="2312988" y="6207125"/>
                <a:ext cx="168275" cy="127000"/>
              </a:xfrm>
              <a:custGeom>
                <a:avLst/>
                <a:gdLst>
                  <a:gd name="T0" fmla="*/ 34 w 45"/>
                  <a:gd name="T1" fmla="*/ 12 h 34"/>
                  <a:gd name="T2" fmla="*/ 32 w 45"/>
                  <a:gd name="T3" fmla="*/ 21 h 34"/>
                  <a:gd name="T4" fmla="*/ 30 w 45"/>
                  <a:gd name="T5" fmla="*/ 12 h 34"/>
                  <a:gd name="T6" fmla="*/ 26 w 45"/>
                  <a:gd name="T7" fmla="*/ 0 h 34"/>
                  <a:gd name="T8" fmla="*/ 19 w 45"/>
                  <a:gd name="T9" fmla="*/ 0 h 34"/>
                  <a:gd name="T10" fmla="*/ 16 w 45"/>
                  <a:gd name="T11" fmla="*/ 12 h 34"/>
                  <a:gd name="T12" fmla="*/ 14 w 45"/>
                  <a:gd name="T13" fmla="*/ 21 h 34"/>
                  <a:gd name="T14" fmla="*/ 12 w 45"/>
                  <a:gd name="T15" fmla="*/ 12 h 34"/>
                  <a:gd name="T16" fmla="*/ 9 w 45"/>
                  <a:gd name="T17" fmla="*/ 0 h 34"/>
                  <a:gd name="T18" fmla="*/ 0 w 45"/>
                  <a:gd name="T19" fmla="*/ 0 h 34"/>
                  <a:gd name="T20" fmla="*/ 10 w 45"/>
                  <a:gd name="T21" fmla="*/ 34 h 34"/>
                  <a:gd name="T22" fmla="*/ 10 w 45"/>
                  <a:gd name="T23" fmla="*/ 34 h 34"/>
                  <a:gd name="T24" fmla="*/ 17 w 45"/>
                  <a:gd name="T25" fmla="*/ 34 h 34"/>
                  <a:gd name="T26" fmla="*/ 21 w 45"/>
                  <a:gd name="T27" fmla="*/ 20 h 34"/>
                  <a:gd name="T28" fmla="*/ 23 w 45"/>
                  <a:gd name="T29" fmla="*/ 12 h 34"/>
                  <a:gd name="T30" fmla="*/ 25 w 45"/>
                  <a:gd name="T31" fmla="*/ 20 h 34"/>
                  <a:gd name="T32" fmla="*/ 28 w 45"/>
                  <a:gd name="T33" fmla="*/ 34 h 34"/>
                  <a:gd name="T34" fmla="*/ 36 w 45"/>
                  <a:gd name="T35" fmla="*/ 34 h 34"/>
                  <a:gd name="T36" fmla="*/ 45 w 45"/>
                  <a:gd name="T37" fmla="*/ 0 h 34"/>
                  <a:gd name="T38" fmla="*/ 37 w 45"/>
                  <a:gd name="T39" fmla="*/ 0 h 34"/>
                  <a:gd name="T40" fmla="*/ 34 w 45"/>
                  <a:gd name="T41" fmla="*/ 1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" h="34">
                    <a:moveTo>
                      <a:pt x="34" y="12"/>
                    </a:moveTo>
                    <a:cubicBezTo>
                      <a:pt x="33" y="15"/>
                      <a:pt x="33" y="19"/>
                      <a:pt x="32" y="21"/>
                    </a:cubicBezTo>
                    <a:cubicBezTo>
                      <a:pt x="32" y="18"/>
                      <a:pt x="31" y="14"/>
                      <a:pt x="30" y="1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5" y="15"/>
                      <a:pt x="14" y="18"/>
                      <a:pt x="14" y="21"/>
                    </a:cubicBezTo>
                    <a:cubicBezTo>
                      <a:pt x="13" y="18"/>
                      <a:pt x="12" y="14"/>
                      <a:pt x="12" y="12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18"/>
                      <a:pt x="22" y="14"/>
                      <a:pt x="23" y="12"/>
                    </a:cubicBezTo>
                    <a:cubicBezTo>
                      <a:pt x="23" y="14"/>
                      <a:pt x="24" y="17"/>
                      <a:pt x="25" y="20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3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2" name="Freeform 15"/>
              <p:cNvSpPr>
                <a:spLocks/>
              </p:cNvSpPr>
              <p:nvPr userDrawn="1"/>
            </p:nvSpPr>
            <p:spPr bwMode="auto">
              <a:xfrm>
                <a:off x="2628900" y="6202363"/>
                <a:ext cx="84138" cy="131762"/>
              </a:xfrm>
              <a:custGeom>
                <a:avLst/>
                <a:gdLst>
                  <a:gd name="T0" fmla="*/ 8 w 22"/>
                  <a:gd name="T1" fmla="*/ 4 h 35"/>
                  <a:gd name="T2" fmla="*/ 8 w 22"/>
                  <a:gd name="T3" fmla="*/ 1 h 35"/>
                  <a:gd name="T4" fmla="*/ 0 w 22"/>
                  <a:gd name="T5" fmla="*/ 1 h 35"/>
                  <a:gd name="T6" fmla="*/ 0 w 22"/>
                  <a:gd name="T7" fmla="*/ 35 h 35"/>
                  <a:gd name="T8" fmla="*/ 8 w 22"/>
                  <a:gd name="T9" fmla="*/ 35 h 35"/>
                  <a:gd name="T10" fmla="*/ 8 w 22"/>
                  <a:gd name="T11" fmla="*/ 16 h 35"/>
                  <a:gd name="T12" fmla="*/ 14 w 22"/>
                  <a:gd name="T13" fmla="*/ 8 h 35"/>
                  <a:gd name="T14" fmla="*/ 20 w 22"/>
                  <a:gd name="T15" fmla="*/ 10 h 35"/>
                  <a:gd name="T16" fmla="*/ 22 w 22"/>
                  <a:gd name="T17" fmla="*/ 2 h 35"/>
                  <a:gd name="T18" fmla="*/ 16 w 22"/>
                  <a:gd name="T19" fmla="*/ 0 h 35"/>
                  <a:gd name="T20" fmla="*/ 8 w 22"/>
                  <a:gd name="T21" fmla="*/ 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35">
                    <a:moveTo>
                      <a:pt x="8" y="4"/>
                    </a:moveTo>
                    <a:cubicBezTo>
                      <a:pt x="8" y="1"/>
                      <a:pt x="8" y="1"/>
                      <a:pt x="8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1"/>
                      <a:pt x="10" y="8"/>
                      <a:pt x="14" y="8"/>
                    </a:cubicBezTo>
                    <a:cubicBezTo>
                      <a:pt x="16" y="8"/>
                      <a:pt x="18" y="9"/>
                      <a:pt x="20" y="10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0" y="1"/>
                      <a:pt x="18" y="0"/>
                      <a:pt x="16" y="0"/>
                    </a:cubicBezTo>
                    <a:cubicBezTo>
                      <a:pt x="13" y="0"/>
                      <a:pt x="10" y="1"/>
                      <a:pt x="8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3" name="Freeform 16"/>
              <p:cNvSpPr>
                <a:spLocks noEditPoints="1"/>
              </p:cNvSpPr>
              <p:nvPr userDrawn="1"/>
            </p:nvSpPr>
            <p:spPr bwMode="auto">
              <a:xfrm>
                <a:off x="1560513" y="6202363"/>
                <a:ext cx="117475" cy="136525"/>
              </a:xfrm>
              <a:custGeom>
                <a:avLst/>
                <a:gdLst>
                  <a:gd name="T0" fmla="*/ 16 w 31"/>
                  <a:gd name="T1" fmla="*/ 0 h 36"/>
                  <a:gd name="T2" fmla="*/ 0 w 31"/>
                  <a:gd name="T3" fmla="*/ 18 h 36"/>
                  <a:gd name="T4" fmla="*/ 16 w 31"/>
                  <a:gd name="T5" fmla="*/ 36 h 36"/>
                  <a:gd name="T6" fmla="*/ 31 w 31"/>
                  <a:gd name="T7" fmla="*/ 18 h 36"/>
                  <a:gd name="T8" fmla="*/ 16 w 31"/>
                  <a:gd name="T9" fmla="*/ 0 h 36"/>
                  <a:gd name="T10" fmla="*/ 16 w 31"/>
                  <a:gd name="T11" fmla="*/ 28 h 36"/>
                  <a:gd name="T12" fmla="*/ 9 w 31"/>
                  <a:gd name="T13" fmla="*/ 18 h 36"/>
                  <a:gd name="T14" fmla="*/ 16 w 31"/>
                  <a:gd name="T15" fmla="*/ 8 h 36"/>
                  <a:gd name="T16" fmla="*/ 22 w 31"/>
                  <a:gd name="T17" fmla="*/ 18 h 36"/>
                  <a:gd name="T18" fmla="*/ 16 w 31"/>
                  <a:gd name="T19" fmla="*/ 2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36">
                    <a:moveTo>
                      <a:pt x="16" y="0"/>
                    </a:moveTo>
                    <a:cubicBezTo>
                      <a:pt x="6" y="0"/>
                      <a:pt x="0" y="7"/>
                      <a:pt x="0" y="18"/>
                    </a:cubicBezTo>
                    <a:cubicBezTo>
                      <a:pt x="0" y="28"/>
                      <a:pt x="6" y="36"/>
                      <a:pt x="16" y="36"/>
                    </a:cubicBezTo>
                    <a:cubicBezTo>
                      <a:pt x="25" y="36"/>
                      <a:pt x="31" y="28"/>
                      <a:pt x="31" y="18"/>
                    </a:cubicBezTo>
                    <a:cubicBezTo>
                      <a:pt x="31" y="7"/>
                      <a:pt x="25" y="0"/>
                      <a:pt x="16" y="0"/>
                    </a:cubicBezTo>
                    <a:close/>
                    <a:moveTo>
                      <a:pt x="16" y="28"/>
                    </a:moveTo>
                    <a:cubicBezTo>
                      <a:pt x="11" y="28"/>
                      <a:pt x="9" y="24"/>
                      <a:pt x="9" y="18"/>
                    </a:cubicBezTo>
                    <a:cubicBezTo>
                      <a:pt x="9" y="12"/>
                      <a:pt x="11" y="8"/>
                      <a:pt x="16" y="8"/>
                    </a:cubicBezTo>
                    <a:cubicBezTo>
                      <a:pt x="20" y="8"/>
                      <a:pt x="22" y="12"/>
                      <a:pt x="22" y="18"/>
                    </a:cubicBezTo>
                    <a:cubicBezTo>
                      <a:pt x="22" y="24"/>
                      <a:pt x="20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4" name="Freeform 17"/>
              <p:cNvSpPr>
                <a:spLocks/>
              </p:cNvSpPr>
              <p:nvPr userDrawn="1"/>
            </p:nvSpPr>
            <p:spPr bwMode="auto">
              <a:xfrm>
                <a:off x="1384300" y="6207125"/>
                <a:ext cx="169863" cy="127000"/>
              </a:xfrm>
              <a:custGeom>
                <a:avLst/>
                <a:gdLst>
                  <a:gd name="T0" fmla="*/ 34 w 45"/>
                  <a:gd name="T1" fmla="*/ 12 h 34"/>
                  <a:gd name="T2" fmla="*/ 32 w 45"/>
                  <a:gd name="T3" fmla="*/ 21 h 34"/>
                  <a:gd name="T4" fmla="*/ 30 w 45"/>
                  <a:gd name="T5" fmla="*/ 12 h 34"/>
                  <a:gd name="T6" fmla="*/ 26 w 45"/>
                  <a:gd name="T7" fmla="*/ 0 h 34"/>
                  <a:gd name="T8" fmla="*/ 19 w 45"/>
                  <a:gd name="T9" fmla="*/ 0 h 34"/>
                  <a:gd name="T10" fmla="*/ 16 w 45"/>
                  <a:gd name="T11" fmla="*/ 12 h 34"/>
                  <a:gd name="T12" fmla="*/ 13 w 45"/>
                  <a:gd name="T13" fmla="*/ 21 h 34"/>
                  <a:gd name="T14" fmla="*/ 12 w 45"/>
                  <a:gd name="T15" fmla="*/ 12 h 34"/>
                  <a:gd name="T16" fmla="*/ 9 w 45"/>
                  <a:gd name="T17" fmla="*/ 0 h 34"/>
                  <a:gd name="T18" fmla="*/ 0 w 45"/>
                  <a:gd name="T19" fmla="*/ 0 h 34"/>
                  <a:gd name="T20" fmla="*/ 10 w 45"/>
                  <a:gd name="T21" fmla="*/ 34 h 34"/>
                  <a:gd name="T22" fmla="*/ 10 w 45"/>
                  <a:gd name="T23" fmla="*/ 34 h 34"/>
                  <a:gd name="T24" fmla="*/ 17 w 45"/>
                  <a:gd name="T25" fmla="*/ 34 h 34"/>
                  <a:gd name="T26" fmla="*/ 21 w 45"/>
                  <a:gd name="T27" fmla="*/ 20 h 34"/>
                  <a:gd name="T28" fmla="*/ 23 w 45"/>
                  <a:gd name="T29" fmla="*/ 12 h 34"/>
                  <a:gd name="T30" fmla="*/ 24 w 45"/>
                  <a:gd name="T31" fmla="*/ 20 h 34"/>
                  <a:gd name="T32" fmla="*/ 28 w 45"/>
                  <a:gd name="T33" fmla="*/ 34 h 34"/>
                  <a:gd name="T34" fmla="*/ 36 w 45"/>
                  <a:gd name="T35" fmla="*/ 34 h 34"/>
                  <a:gd name="T36" fmla="*/ 45 w 45"/>
                  <a:gd name="T37" fmla="*/ 0 h 34"/>
                  <a:gd name="T38" fmla="*/ 37 w 45"/>
                  <a:gd name="T39" fmla="*/ 0 h 34"/>
                  <a:gd name="T40" fmla="*/ 34 w 45"/>
                  <a:gd name="T41" fmla="*/ 1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" h="34">
                    <a:moveTo>
                      <a:pt x="34" y="12"/>
                    </a:moveTo>
                    <a:cubicBezTo>
                      <a:pt x="33" y="15"/>
                      <a:pt x="32" y="19"/>
                      <a:pt x="32" y="21"/>
                    </a:cubicBezTo>
                    <a:cubicBezTo>
                      <a:pt x="31" y="18"/>
                      <a:pt x="31" y="14"/>
                      <a:pt x="30" y="1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5" y="15"/>
                      <a:pt x="14" y="18"/>
                      <a:pt x="13" y="21"/>
                    </a:cubicBezTo>
                    <a:cubicBezTo>
                      <a:pt x="13" y="18"/>
                      <a:pt x="12" y="14"/>
                      <a:pt x="12" y="12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18"/>
                      <a:pt x="22" y="14"/>
                      <a:pt x="23" y="12"/>
                    </a:cubicBezTo>
                    <a:cubicBezTo>
                      <a:pt x="23" y="14"/>
                      <a:pt x="24" y="17"/>
                      <a:pt x="24" y="20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3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5" name="Freeform 18"/>
              <p:cNvSpPr>
                <a:spLocks/>
              </p:cNvSpPr>
              <p:nvPr userDrawn="1"/>
            </p:nvSpPr>
            <p:spPr bwMode="auto">
              <a:xfrm>
                <a:off x="1697038" y="6202363"/>
                <a:ext cx="87313" cy="131762"/>
              </a:xfrm>
              <a:custGeom>
                <a:avLst/>
                <a:gdLst>
                  <a:gd name="T0" fmla="*/ 9 w 23"/>
                  <a:gd name="T1" fmla="*/ 4 h 35"/>
                  <a:gd name="T2" fmla="*/ 9 w 23"/>
                  <a:gd name="T3" fmla="*/ 1 h 35"/>
                  <a:gd name="T4" fmla="*/ 0 w 23"/>
                  <a:gd name="T5" fmla="*/ 1 h 35"/>
                  <a:gd name="T6" fmla="*/ 0 w 23"/>
                  <a:gd name="T7" fmla="*/ 35 h 35"/>
                  <a:gd name="T8" fmla="*/ 9 w 23"/>
                  <a:gd name="T9" fmla="*/ 35 h 35"/>
                  <a:gd name="T10" fmla="*/ 9 w 23"/>
                  <a:gd name="T11" fmla="*/ 16 h 35"/>
                  <a:gd name="T12" fmla="*/ 15 w 23"/>
                  <a:gd name="T13" fmla="*/ 8 h 35"/>
                  <a:gd name="T14" fmla="*/ 21 w 23"/>
                  <a:gd name="T15" fmla="*/ 10 h 35"/>
                  <a:gd name="T16" fmla="*/ 23 w 23"/>
                  <a:gd name="T17" fmla="*/ 2 h 35"/>
                  <a:gd name="T18" fmla="*/ 16 w 23"/>
                  <a:gd name="T19" fmla="*/ 0 h 35"/>
                  <a:gd name="T20" fmla="*/ 9 w 23"/>
                  <a:gd name="T21" fmla="*/ 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35">
                    <a:moveTo>
                      <a:pt x="9" y="4"/>
                    </a:moveTo>
                    <a:cubicBezTo>
                      <a:pt x="9" y="1"/>
                      <a:pt x="9" y="1"/>
                      <a:pt x="9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1"/>
                      <a:pt x="11" y="8"/>
                      <a:pt x="15" y="8"/>
                    </a:cubicBezTo>
                    <a:cubicBezTo>
                      <a:pt x="17" y="8"/>
                      <a:pt x="19" y="9"/>
                      <a:pt x="21" y="10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1" y="1"/>
                      <a:pt x="19" y="0"/>
                      <a:pt x="16" y="0"/>
                    </a:cubicBezTo>
                    <a:cubicBezTo>
                      <a:pt x="13" y="0"/>
                      <a:pt x="11" y="1"/>
                      <a:pt x="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6" name="Freeform 19"/>
              <p:cNvSpPr>
                <a:spLocks noEditPoints="1"/>
              </p:cNvSpPr>
              <p:nvPr userDrawn="1"/>
            </p:nvSpPr>
            <p:spPr bwMode="auto">
              <a:xfrm>
                <a:off x="2779713" y="6149975"/>
                <a:ext cx="114300" cy="188912"/>
              </a:xfrm>
              <a:custGeom>
                <a:avLst/>
                <a:gdLst>
                  <a:gd name="T0" fmla="*/ 21 w 30"/>
                  <a:gd name="T1" fmla="*/ 17 h 50"/>
                  <a:gd name="T2" fmla="*/ 14 w 30"/>
                  <a:gd name="T3" fmla="*/ 14 h 50"/>
                  <a:gd name="T4" fmla="*/ 0 w 30"/>
                  <a:gd name="T5" fmla="*/ 31 h 50"/>
                  <a:gd name="T6" fmla="*/ 14 w 30"/>
                  <a:gd name="T7" fmla="*/ 50 h 50"/>
                  <a:gd name="T8" fmla="*/ 21 w 30"/>
                  <a:gd name="T9" fmla="*/ 46 h 50"/>
                  <a:gd name="T10" fmla="*/ 21 w 30"/>
                  <a:gd name="T11" fmla="*/ 49 h 50"/>
                  <a:gd name="T12" fmla="*/ 30 w 30"/>
                  <a:gd name="T13" fmla="*/ 49 h 50"/>
                  <a:gd name="T14" fmla="*/ 30 w 30"/>
                  <a:gd name="T15" fmla="*/ 0 h 50"/>
                  <a:gd name="T16" fmla="*/ 21 w 30"/>
                  <a:gd name="T17" fmla="*/ 5 h 50"/>
                  <a:gd name="T18" fmla="*/ 21 w 30"/>
                  <a:gd name="T19" fmla="*/ 17 h 50"/>
                  <a:gd name="T20" fmla="*/ 21 w 30"/>
                  <a:gd name="T21" fmla="*/ 38 h 50"/>
                  <a:gd name="T22" fmla="*/ 15 w 30"/>
                  <a:gd name="T23" fmla="*/ 42 h 50"/>
                  <a:gd name="T24" fmla="*/ 9 w 30"/>
                  <a:gd name="T25" fmla="*/ 31 h 50"/>
                  <a:gd name="T26" fmla="*/ 15 w 30"/>
                  <a:gd name="T27" fmla="*/ 22 h 50"/>
                  <a:gd name="T28" fmla="*/ 21 w 30"/>
                  <a:gd name="T29" fmla="*/ 25 h 50"/>
                  <a:gd name="T30" fmla="*/ 21 w 30"/>
                  <a:gd name="T31" fmla="*/ 3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0" h="50">
                    <a:moveTo>
                      <a:pt x="21" y="17"/>
                    </a:moveTo>
                    <a:cubicBezTo>
                      <a:pt x="19" y="15"/>
                      <a:pt x="17" y="14"/>
                      <a:pt x="14" y="14"/>
                    </a:cubicBezTo>
                    <a:cubicBezTo>
                      <a:pt x="6" y="14"/>
                      <a:pt x="0" y="21"/>
                      <a:pt x="0" y="31"/>
                    </a:cubicBezTo>
                    <a:cubicBezTo>
                      <a:pt x="0" y="43"/>
                      <a:pt x="5" y="50"/>
                      <a:pt x="14" y="50"/>
                    </a:cubicBezTo>
                    <a:cubicBezTo>
                      <a:pt x="17" y="50"/>
                      <a:pt x="19" y="49"/>
                      <a:pt x="21" y="46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21" y="17"/>
                    </a:lnTo>
                    <a:close/>
                    <a:moveTo>
                      <a:pt x="21" y="38"/>
                    </a:moveTo>
                    <a:cubicBezTo>
                      <a:pt x="20" y="40"/>
                      <a:pt x="19" y="42"/>
                      <a:pt x="15" y="42"/>
                    </a:cubicBezTo>
                    <a:cubicBezTo>
                      <a:pt x="13" y="42"/>
                      <a:pt x="9" y="40"/>
                      <a:pt x="9" y="31"/>
                    </a:cubicBezTo>
                    <a:cubicBezTo>
                      <a:pt x="9" y="23"/>
                      <a:pt x="12" y="22"/>
                      <a:pt x="15" y="22"/>
                    </a:cubicBezTo>
                    <a:cubicBezTo>
                      <a:pt x="19" y="22"/>
                      <a:pt x="20" y="23"/>
                      <a:pt x="21" y="25"/>
                    </a:cubicBezTo>
                    <a:lnTo>
                      <a:pt x="2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7" name="Freeform 20"/>
              <p:cNvSpPr>
                <a:spLocks/>
              </p:cNvSpPr>
              <p:nvPr userDrawn="1"/>
            </p:nvSpPr>
            <p:spPr bwMode="auto">
              <a:xfrm>
                <a:off x="1949450" y="5927725"/>
                <a:ext cx="34925" cy="33337"/>
              </a:xfrm>
              <a:custGeom>
                <a:avLst/>
                <a:gdLst>
                  <a:gd name="T0" fmla="*/ 22 w 22"/>
                  <a:gd name="T1" fmla="*/ 9 h 21"/>
                  <a:gd name="T2" fmla="*/ 22 w 22"/>
                  <a:gd name="T3" fmla="*/ 0 h 21"/>
                  <a:gd name="T4" fmla="*/ 0 w 22"/>
                  <a:gd name="T5" fmla="*/ 0 h 21"/>
                  <a:gd name="T6" fmla="*/ 0 w 22"/>
                  <a:gd name="T7" fmla="*/ 21 h 21"/>
                  <a:gd name="T8" fmla="*/ 22 w 22"/>
                  <a:gd name="T9" fmla="*/ 21 h 21"/>
                  <a:gd name="T10" fmla="*/ 22 w 22"/>
                  <a:gd name="T11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1">
                    <a:moveTo>
                      <a:pt x="22" y="9"/>
                    </a:moveTo>
                    <a:lnTo>
                      <a:pt x="22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22" y="21"/>
                    </a:lnTo>
                    <a:lnTo>
                      <a:pt x="2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8" name="Freeform 21"/>
              <p:cNvSpPr>
                <a:spLocks/>
              </p:cNvSpPr>
              <p:nvPr userDrawn="1"/>
            </p:nvSpPr>
            <p:spPr bwMode="auto">
              <a:xfrm>
                <a:off x="1949450" y="5980113"/>
                <a:ext cx="34925" cy="128587"/>
              </a:xfrm>
              <a:custGeom>
                <a:avLst/>
                <a:gdLst>
                  <a:gd name="T0" fmla="*/ 0 w 22"/>
                  <a:gd name="T1" fmla="*/ 81 h 81"/>
                  <a:gd name="T2" fmla="*/ 22 w 22"/>
                  <a:gd name="T3" fmla="*/ 81 h 81"/>
                  <a:gd name="T4" fmla="*/ 22 w 22"/>
                  <a:gd name="T5" fmla="*/ 36 h 81"/>
                  <a:gd name="T6" fmla="*/ 22 w 22"/>
                  <a:gd name="T7" fmla="*/ 0 h 81"/>
                  <a:gd name="T8" fmla="*/ 0 w 22"/>
                  <a:gd name="T9" fmla="*/ 0 h 81"/>
                  <a:gd name="T10" fmla="*/ 0 w 22"/>
                  <a:gd name="T11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81">
                    <a:moveTo>
                      <a:pt x="0" y="81"/>
                    </a:moveTo>
                    <a:lnTo>
                      <a:pt x="22" y="81"/>
                    </a:lnTo>
                    <a:lnTo>
                      <a:pt x="22" y="36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9" name="Freeform 22"/>
              <p:cNvSpPr>
                <a:spLocks/>
              </p:cNvSpPr>
              <p:nvPr userDrawn="1"/>
            </p:nvSpPr>
            <p:spPr bwMode="auto">
              <a:xfrm>
                <a:off x="1697038" y="5927725"/>
                <a:ext cx="30163" cy="33337"/>
              </a:xfrm>
              <a:custGeom>
                <a:avLst/>
                <a:gdLst>
                  <a:gd name="T0" fmla="*/ 19 w 19"/>
                  <a:gd name="T1" fmla="*/ 9 h 21"/>
                  <a:gd name="T2" fmla="*/ 19 w 19"/>
                  <a:gd name="T3" fmla="*/ 0 h 21"/>
                  <a:gd name="T4" fmla="*/ 0 w 19"/>
                  <a:gd name="T5" fmla="*/ 0 h 21"/>
                  <a:gd name="T6" fmla="*/ 0 w 19"/>
                  <a:gd name="T7" fmla="*/ 21 h 21"/>
                  <a:gd name="T8" fmla="*/ 19 w 19"/>
                  <a:gd name="T9" fmla="*/ 21 h 21"/>
                  <a:gd name="T10" fmla="*/ 19 w 19"/>
                  <a:gd name="T11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1">
                    <a:moveTo>
                      <a:pt x="19" y="9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19" y="21"/>
                    </a:lnTo>
                    <a:lnTo>
                      <a:pt x="19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0" name="Freeform 23"/>
              <p:cNvSpPr>
                <a:spLocks/>
              </p:cNvSpPr>
              <p:nvPr userDrawn="1"/>
            </p:nvSpPr>
            <p:spPr bwMode="auto">
              <a:xfrm>
                <a:off x="3097213" y="5976938"/>
                <a:ext cx="82550" cy="131762"/>
              </a:xfrm>
              <a:custGeom>
                <a:avLst/>
                <a:gdLst>
                  <a:gd name="T0" fmla="*/ 16 w 22"/>
                  <a:gd name="T1" fmla="*/ 0 h 35"/>
                  <a:gd name="T2" fmla="*/ 8 w 22"/>
                  <a:gd name="T3" fmla="*/ 4 h 35"/>
                  <a:gd name="T4" fmla="*/ 8 w 22"/>
                  <a:gd name="T5" fmla="*/ 1 h 35"/>
                  <a:gd name="T6" fmla="*/ 0 w 22"/>
                  <a:gd name="T7" fmla="*/ 1 h 35"/>
                  <a:gd name="T8" fmla="*/ 0 w 22"/>
                  <a:gd name="T9" fmla="*/ 35 h 35"/>
                  <a:gd name="T10" fmla="*/ 8 w 22"/>
                  <a:gd name="T11" fmla="*/ 35 h 35"/>
                  <a:gd name="T12" fmla="*/ 8 w 22"/>
                  <a:gd name="T13" fmla="*/ 16 h 35"/>
                  <a:gd name="T14" fmla="*/ 14 w 22"/>
                  <a:gd name="T15" fmla="*/ 8 h 35"/>
                  <a:gd name="T16" fmla="*/ 20 w 22"/>
                  <a:gd name="T17" fmla="*/ 10 h 35"/>
                  <a:gd name="T18" fmla="*/ 22 w 22"/>
                  <a:gd name="T19" fmla="*/ 2 h 35"/>
                  <a:gd name="T20" fmla="*/ 16 w 22"/>
                  <a:gd name="T2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35">
                    <a:moveTo>
                      <a:pt x="16" y="0"/>
                    </a:moveTo>
                    <a:cubicBezTo>
                      <a:pt x="13" y="0"/>
                      <a:pt x="10" y="1"/>
                      <a:pt x="8" y="4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1"/>
                      <a:pt x="10" y="8"/>
                      <a:pt x="14" y="8"/>
                    </a:cubicBezTo>
                    <a:cubicBezTo>
                      <a:pt x="16" y="8"/>
                      <a:pt x="18" y="9"/>
                      <a:pt x="20" y="10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0" y="1"/>
                      <a:pt x="18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1" name="Freeform 24"/>
              <p:cNvSpPr>
                <a:spLocks/>
              </p:cNvSpPr>
              <p:nvPr userDrawn="1"/>
            </p:nvSpPr>
            <p:spPr bwMode="auto">
              <a:xfrm>
                <a:off x="2776538" y="5930900"/>
                <a:ext cx="82550" cy="180975"/>
              </a:xfrm>
              <a:custGeom>
                <a:avLst/>
                <a:gdLst>
                  <a:gd name="T0" fmla="*/ 5 w 22"/>
                  <a:gd name="T1" fmla="*/ 37 h 48"/>
                  <a:gd name="T2" fmla="*/ 14 w 22"/>
                  <a:gd name="T3" fmla="*/ 48 h 48"/>
                  <a:gd name="T4" fmla="*/ 21 w 22"/>
                  <a:gd name="T5" fmla="*/ 46 h 48"/>
                  <a:gd name="T6" fmla="*/ 22 w 22"/>
                  <a:gd name="T7" fmla="*/ 38 h 48"/>
                  <a:gd name="T8" fmla="*/ 17 w 22"/>
                  <a:gd name="T9" fmla="*/ 40 h 48"/>
                  <a:gd name="T10" fmla="*/ 14 w 22"/>
                  <a:gd name="T11" fmla="*/ 35 h 48"/>
                  <a:gd name="T12" fmla="*/ 14 w 22"/>
                  <a:gd name="T13" fmla="*/ 21 h 48"/>
                  <a:gd name="T14" fmla="*/ 21 w 22"/>
                  <a:gd name="T15" fmla="*/ 21 h 48"/>
                  <a:gd name="T16" fmla="*/ 21 w 22"/>
                  <a:gd name="T17" fmla="*/ 13 h 48"/>
                  <a:gd name="T18" fmla="*/ 14 w 22"/>
                  <a:gd name="T19" fmla="*/ 13 h 48"/>
                  <a:gd name="T20" fmla="*/ 14 w 22"/>
                  <a:gd name="T21" fmla="*/ 0 h 48"/>
                  <a:gd name="T22" fmla="*/ 5 w 22"/>
                  <a:gd name="T23" fmla="*/ 4 h 48"/>
                  <a:gd name="T24" fmla="*/ 5 w 22"/>
                  <a:gd name="T25" fmla="*/ 13 h 48"/>
                  <a:gd name="T26" fmla="*/ 0 w 22"/>
                  <a:gd name="T27" fmla="*/ 13 h 48"/>
                  <a:gd name="T28" fmla="*/ 0 w 22"/>
                  <a:gd name="T29" fmla="*/ 21 h 48"/>
                  <a:gd name="T30" fmla="*/ 5 w 22"/>
                  <a:gd name="T31" fmla="*/ 21 h 48"/>
                  <a:gd name="T32" fmla="*/ 5 w 22"/>
                  <a:gd name="T33" fmla="*/ 37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48">
                    <a:moveTo>
                      <a:pt x="5" y="37"/>
                    </a:moveTo>
                    <a:cubicBezTo>
                      <a:pt x="5" y="42"/>
                      <a:pt x="7" y="48"/>
                      <a:pt x="14" y="48"/>
                    </a:cubicBezTo>
                    <a:cubicBezTo>
                      <a:pt x="17" y="48"/>
                      <a:pt x="19" y="47"/>
                      <a:pt x="21" y="46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1" y="39"/>
                      <a:pt x="19" y="40"/>
                      <a:pt x="17" y="40"/>
                    </a:cubicBezTo>
                    <a:cubicBezTo>
                      <a:pt x="15" y="40"/>
                      <a:pt x="14" y="38"/>
                      <a:pt x="14" y="35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5" y="21"/>
                      <a:pt x="5" y="21"/>
                      <a:pt x="5" y="21"/>
                    </a:cubicBezTo>
                    <a:lnTo>
                      <a:pt x="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2" name="Freeform 25"/>
              <p:cNvSpPr>
                <a:spLocks/>
              </p:cNvSpPr>
              <p:nvPr userDrawn="1"/>
            </p:nvSpPr>
            <p:spPr bwMode="auto">
              <a:xfrm>
                <a:off x="2867025" y="5930900"/>
                <a:ext cx="87313" cy="180975"/>
              </a:xfrm>
              <a:custGeom>
                <a:avLst/>
                <a:gdLst>
                  <a:gd name="T0" fmla="*/ 14 w 23"/>
                  <a:gd name="T1" fmla="*/ 35 h 48"/>
                  <a:gd name="T2" fmla="*/ 14 w 23"/>
                  <a:gd name="T3" fmla="*/ 21 h 48"/>
                  <a:gd name="T4" fmla="*/ 21 w 23"/>
                  <a:gd name="T5" fmla="*/ 21 h 48"/>
                  <a:gd name="T6" fmla="*/ 21 w 23"/>
                  <a:gd name="T7" fmla="*/ 13 h 48"/>
                  <a:gd name="T8" fmla="*/ 14 w 23"/>
                  <a:gd name="T9" fmla="*/ 13 h 48"/>
                  <a:gd name="T10" fmla="*/ 14 w 23"/>
                  <a:gd name="T11" fmla="*/ 0 h 48"/>
                  <a:gd name="T12" fmla="*/ 5 w 23"/>
                  <a:gd name="T13" fmla="*/ 4 h 48"/>
                  <a:gd name="T14" fmla="*/ 5 w 23"/>
                  <a:gd name="T15" fmla="*/ 13 h 48"/>
                  <a:gd name="T16" fmla="*/ 0 w 23"/>
                  <a:gd name="T17" fmla="*/ 13 h 48"/>
                  <a:gd name="T18" fmla="*/ 0 w 23"/>
                  <a:gd name="T19" fmla="*/ 21 h 48"/>
                  <a:gd name="T20" fmla="*/ 5 w 23"/>
                  <a:gd name="T21" fmla="*/ 21 h 48"/>
                  <a:gd name="T22" fmla="*/ 5 w 23"/>
                  <a:gd name="T23" fmla="*/ 37 h 48"/>
                  <a:gd name="T24" fmla="*/ 14 w 23"/>
                  <a:gd name="T25" fmla="*/ 48 h 48"/>
                  <a:gd name="T26" fmla="*/ 22 w 23"/>
                  <a:gd name="T27" fmla="*/ 46 h 48"/>
                  <a:gd name="T28" fmla="*/ 23 w 23"/>
                  <a:gd name="T29" fmla="*/ 38 h 48"/>
                  <a:gd name="T30" fmla="*/ 17 w 23"/>
                  <a:gd name="T31" fmla="*/ 40 h 48"/>
                  <a:gd name="T32" fmla="*/ 14 w 23"/>
                  <a:gd name="T33" fmla="*/ 3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" h="48">
                    <a:moveTo>
                      <a:pt x="14" y="35"/>
                    </a:moveTo>
                    <a:cubicBezTo>
                      <a:pt x="14" y="21"/>
                      <a:pt x="14" y="21"/>
                      <a:pt x="14" y="21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42"/>
                      <a:pt x="8" y="48"/>
                      <a:pt x="14" y="48"/>
                    </a:cubicBezTo>
                    <a:cubicBezTo>
                      <a:pt x="17" y="48"/>
                      <a:pt x="20" y="47"/>
                      <a:pt x="22" y="46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21" y="39"/>
                      <a:pt x="19" y="40"/>
                      <a:pt x="17" y="40"/>
                    </a:cubicBezTo>
                    <a:cubicBezTo>
                      <a:pt x="15" y="40"/>
                      <a:pt x="14" y="38"/>
                      <a:pt x="14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3" name="Freeform 26"/>
              <p:cNvSpPr>
                <a:spLocks noEditPoints="1"/>
              </p:cNvSpPr>
              <p:nvPr userDrawn="1"/>
            </p:nvSpPr>
            <p:spPr bwMode="auto">
              <a:xfrm>
                <a:off x="2960688" y="5976938"/>
                <a:ext cx="114300" cy="13493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18 h 36"/>
                  <a:gd name="T4" fmla="*/ 17 w 30"/>
                  <a:gd name="T5" fmla="*/ 36 h 36"/>
                  <a:gd name="T6" fmla="*/ 29 w 30"/>
                  <a:gd name="T7" fmla="*/ 30 h 36"/>
                  <a:gd name="T8" fmla="*/ 23 w 30"/>
                  <a:gd name="T9" fmla="*/ 25 h 36"/>
                  <a:gd name="T10" fmla="*/ 17 w 30"/>
                  <a:gd name="T11" fmla="*/ 28 h 36"/>
                  <a:gd name="T12" fmla="*/ 9 w 30"/>
                  <a:gd name="T13" fmla="*/ 20 h 36"/>
                  <a:gd name="T14" fmla="*/ 30 w 30"/>
                  <a:gd name="T15" fmla="*/ 20 h 36"/>
                  <a:gd name="T16" fmla="*/ 30 w 30"/>
                  <a:gd name="T17" fmla="*/ 18 h 36"/>
                  <a:gd name="T18" fmla="*/ 16 w 30"/>
                  <a:gd name="T19" fmla="*/ 0 h 36"/>
                  <a:gd name="T20" fmla="*/ 9 w 30"/>
                  <a:gd name="T21" fmla="*/ 14 h 36"/>
                  <a:gd name="T22" fmla="*/ 16 w 30"/>
                  <a:gd name="T23" fmla="*/ 7 h 36"/>
                  <a:gd name="T24" fmla="*/ 22 w 30"/>
                  <a:gd name="T25" fmla="*/ 14 h 36"/>
                  <a:gd name="T26" fmla="*/ 9 w 30"/>
                  <a:gd name="T27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7" y="0"/>
                      <a:pt x="0" y="7"/>
                      <a:pt x="0" y="18"/>
                    </a:cubicBezTo>
                    <a:cubicBezTo>
                      <a:pt x="0" y="29"/>
                      <a:pt x="7" y="36"/>
                      <a:pt x="17" y="36"/>
                    </a:cubicBezTo>
                    <a:cubicBezTo>
                      <a:pt x="21" y="36"/>
                      <a:pt x="26" y="34"/>
                      <a:pt x="29" y="30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2" y="26"/>
                      <a:pt x="20" y="28"/>
                      <a:pt x="17" y="28"/>
                    </a:cubicBezTo>
                    <a:cubicBezTo>
                      <a:pt x="15" y="28"/>
                      <a:pt x="10" y="27"/>
                      <a:pt x="9" y="20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30" y="20"/>
                      <a:pt x="30" y="19"/>
                      <a:pt x="30" y="18"/>
                    </a:cubicBezTo>
                    <a:cubicBezTo>
                      <a:pt x="30" y="7"/>
                      <a:pt x="25" y="0"/>
                      <a:pt x="16" y="0"/>
                    </a:cubicBezTo>
                    <a:close/>
                    <a:moveTo>
                      <a:pt x="9" y="14"/>
                    </a:moveTo>
                    <a:cubicBezTo>
                      <a:pt x="9" y="10"/>
                      <a:pt x="12" y="7"/>
                      <a:pt x="16" y="7"/>
                    </a:cubicBezTo>
                    <a:cubicBezTo>
                      <a:pt x="20" y="7"/>
                      <a:pt x="22" y="11"/>
                      <a:pt x="22" y="14"/>
                    </a:cubicBezTo>
                    <a:lnTo>
                      <a:pt x="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4" name="Freeform 27"/>
              <p:cNvSpPr>
                <a:spLocks noEditPoints="1"/>
              </p:cNvSpPr>
              <p:nvPr userDrawn="1"/>
            </p:nvSpPr>
            <p:spPr bwMode="auto">
              <a:xfrm>
                <a:off x="2655888" y="5976938"/>
                <a:ext cx="109538" cy="134937"/>
              </a:xfrm>
              <a:custGeom>
                <a:avLst/>
                <a:gdLst>
                  <a:gd name="T0" fmla="*/ 15 w 29"/>
                  <a:gd name="T1" fmla="*/ 0 h 36"/>
                  <a:gd name="T2" fmla="*/ 0 w 29"/>
                  <a:gd name="T3" fmla="*/ 18 h 36"/>
                  <a:gd name="T4" fmla="*/ 16 w 29"/>
                  <a:gd name="T5" fmla="*/ 36 h 36"/>
                  <a:gd name="T6" fmla="*/ 28 w 29"/>
                  <a:gd name="T7" fmla="*/ 30 h 36"/>
                  <a:gd name="T8" fmla="*/ 23 w 29"/>
                  <a:gd name="T9" fmla="*/ 25 h 36"/>
                  <a:gd name="T10" fmla="*/ 16 w 29"/>
                  <a:gd name="T11" fmla="*/ 28 h 36"/>
                  <a:gd name="T12" fmla="*/ 8 w 29"/>
                  <a:gd name="T13" fmla="*/ 20 h 36"/>
                  <a:gd name="T14" fmla="*/ 29 w 29"/>
                  <a:gd name="T15" fmla="*/ 20 h 36"/>
                  <a:gd name="T16" fmla="*/ 29 w 29"/>
                  <a:gd name="T17" fmla="*/ 18 h 36"/>
                  <a:gd name="T18" fmla="*/ 15 w 29"/>
                  <a:gd name="T19" fmla="*/ 0 h 36"/>
                  <a:gd name="T20" fmla="*/ 8 w 29"/>
                  <a:gd name="T21" fmla="*/ 14 h 36"/>
                  <a:gd name="T22" fmla="*/ 15 w 29"/>
                  <a:gd name="T23" fmla="*/ 7 h 36"/>
                  <a:gd name="T24" fmla="*/ 21 w 29"/>
                  <a:gd name="T25" fmla="*/ 14 h 36"/>
                  <a:gd name="T26" fmla="*/ 8 w 29"/>
                  <a:gd name="T27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9" h="36">
                    <a:moveTo>
                      <a:pt x="15" y="0"/>
                    </a:moveTo>
                    <a:cubicBezTo>
                      <a:pt x="6" y="0"/>
                      <a:pt x="0" y="7"/>
                      <a:pt x="0" y="18"/>
                    </a:cubicBezTo>
                    <a:cubicBezTo>
                      <a:pt x="0" y="29"/>
                      <a:pt x="6" y="36"/>
                      <a:pt x="16" y="36"/>
                    </a:cubicBezTo>
                    <a:cubicBezTo>
                      <a:pt x="20" y="36"/>
                      <a:pt x="25" y="34"/>
                      <a:pt x="28" y="30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1" y="26"/>
                      <a:pt x="19" y="28"/>
                      <a:pt x="16" y="28"/>
                    </a:cubicBezTo>
                    <a:cubicBezTo>
                      <a:pt x="14" y="28"/>
                      <a:pt x="9" y="27"/>
                      <a:pt x="8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19"/>
                      <a:pt x="29" y="18"/>
                    </a:cubicBezTo>
                    <a:cubicBezTo>
                      <a:pt x="29" y="7"/>
                      <a:pt x="24" y="0"/>
                      <a:pt x="15" y="0"/>
                    </a:cubicBezTo>
                    <a:close/>
                    <a:moveTo>
                      <a:pt x="8" y="14"/>
                    </a:moveTo>
                    <a:cubicBezTo>
                      <a:pt x="9" y="10"/>
                      <a:pt x="11" y="7"/>
                      <a:pt x="15" y="7"/>
                    </a:cubicBezTo>
                    <a:cubicBezTo>
                      <a:pt x="19" y="7"/>
                      <a:pt x="21" y="11"/>
                      <a:pt x="21" y="14"/>
                    </a:cubicBezTo>
                    <a:lnTo>
                      <a:pt x="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5" name="Freeform 28"/>
              <p:cNvSpPr>
                <a:spLocks noEditPoints="1"/>
              </p:cNvSpPr>
              <p:nvPr userDrawn="1"/>
            </p:nvSpPr>
            <p:spPr bwMode="auto">
              <a:xfrm>
                <a:off x="2330450" y="5976938"/>
                <a:ext cx="114300" cy="134937"/>
              </a:xfrm>
              <a:custGeom>
                <a:avLst/>
                <a:gdLst>
                  <a:gd name="T0" fmla="*/ 13 w 30"/>
                  <a:gd name="T1" fmla="*/ 36 h 36"/>
                  <a:gd name="T2" fmla="*/ 21 w 30"/>
                  <a:gd name="T3" fmla="*/ 32 h 36"/>
                  <a:gd name="T4" fmla="*/ 21 w 30"/>
                  <a:gd name="T5" fmla="*/ 35 h 36"/>
                  <a:gd name="T6" fmla="*/ 30 w 30"/>
                  <a:gd name="T7" fmla="*/ 35 h 36"/>
                  <a:gd name="T8" fmla="*/ 30 w 30"/>
                  <a:gd name="T9" fmla="*/ 12 h 36"/>
                  <a:gd name="T10" fmla="*/ 16 w 30"/>
                  <a:gd name="T11" fmla="*/ 0 h 36"/>
                  <a:gd name="T12" fmla="*/ 3 w 30"/>
                  <a:gd name="T13" fmla="*/ 3 h 36"/>
                  <a:gd name="T14" fmla="*/ 6 w 30"/>
                  <a:gd name="T15" fmla="*/ 9 h 36"/>
                  <a:gd name="T16" fmla="*/ 15 w 30"/>
                  <a:gd name="T17" fmla="*/ 7 h 36"/>
                  <a:gd name="T18" fmla="*/ 21 w 30"/>
                  <a:gd name="T19" fmla="*/ 12 h 36"/>
                  <a:gd name="T20" fmla="*/ 21 w 30"/>
                  <a:gd name="T21" fmla="*/ 14 h 36"/>
                  <a:gd name="T22" fmla="*/ 14 w 30"/>
                  <a:gd name="T23" fmla="*/ 12 h 36"/>
                  <a:gd name="T24" fmla="*/ 0 w 30"/>
                  <a:gd name="T25" fmla="*/ 24 h 36"/>
                  <a:gd name="T26" fmla="*/ 13 w 30"/>
                  <a:gd name="T27" fmla="*/ 36 h 36"/>
                  <a:gd name="T28" fmla="*/ 15 w 30"/>
                  <a:gd name="T29" fmla="*/ 19 h 36"/>
                  <a:gd name="T30" fmla="*/ 21 w 30"/>
                  <a:gd name="T31" fmla="*/ 20 h 36"/>
                  <a:gd name="T32" fmla="*/ 21 w 30"/>
                  <a:gd name="T33" fmla="*/ 25 h 36"/>
                  <a:gd name="T34" fmla="*/ 15 w 30"/>
                  <a:gd name="T35" fmla="*/ 29 h 36"/>
                  <a:gd name="T36" fmla="*/ 9 w 30"/>
                  <a:gd name="T37" fmla="*/ 24 h 36"/>
                  <a:gd name="T38" fmla="*/ 15 w 30"/>
                  <a:gd name="T39" fmla="*/ 19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0" h="36">
                    <a:moveTo>
                      <a:pt x="13" y="36"/>
                    </a:moveTo>
                    <a:cubicBezTo>
                      <a:pt x="16" y="36"/>
                      <a:pt x="19" y="35"/>
                      <a:pt x="21" y="32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4"/>
                      <a:pt x="25" y="0"/>
                      <a:pt x="16" y="0"/>
                    </a:cubicBezTo>
                    <a:cubicBezTo>
                      <a:pt x="11" y="0"/>
                      <a:pt x="7" y="1"/>
                      <a:pt x="3" y="3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9" y="8"/>
                      <a:pt x="12" y="7"/>
                      <a:pt x="15" y="7"/>
                    </a:cubicBezTo>
                    <a:cubicBezTo>
                      <a:pt x="19" y="7"/>
                      <a:pt x="21" y="8"/>
                      <a:pt x="21" y="12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19" y="13"/>
                      <a:pt x="17" y="12"/>
                      <a:pt x="14" y="12"/>
                    </a:cubicBezTo>
                    <a:cubicBezTo>
                      <a:pt x="8" y="12"/>
                      <a:pt x="0" y="15"/>
                      <a:pt x="0" y="24"/>
                    </a:cubicBezTo>
                    <a:cubicBezTo>
                      <a:pt x="0" y="32"/>
                      <a:pt x="7" y="36"/>
                      <a:pt x="13" y="36"/>
                    </a:cubicBezTo>
                    <a:close/>
                    <a:moveTo>
                      <a:pt x="15" y="19"/>
                    </a:moveTo>
                    <a:cubicBezTo>
                      <a:pt x="17" y="19"/>
                      <a:pt x="19" y="19"/>
                      <a:pt x="21" y="20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0" y="27"/>
                      <a:pt x="18" y="29"/>
                      <a:pt x="15" y="29"/>
                    </a:cubicBezTo>
                    <a:cubicBezTo>
                      <a:pt x="11" y="29"/>
                      <a:pt x="9" y="27"/>
                      <a:pt x="9" y="24"/>
                    </a:cubicBezTo>
                    <a:cubicBezTo>
                      <a:pt x="9" y="20"/>
                      <a:pt x="11" y="19"/>
                      <a:pt x="15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6" name="Freeform 29"/>
              <p:cNvSpPr>
                <a:spLocks noEditPoints="1"/>
              </p:cNvSpPr>
              <p:nvPr userDrawn="1"/>
            </p:nvSpPr>
            <p:spPr bwMode="auto">
              <a:xfrm>
                <a:off x="2146300" y="5976938"/>
                <a:ext cx="109538" cy="184150"/>
              </a:xfrm>
              <a:custGeom>
                <a:avLst/>
                <a:gdLst>
                  <a:gd name="T0" fmla="*/ 21 w 29"/>
                  <a:gd name="T1" fmla="*/ 3 h 49"/>
                  <a:gd name="T2" fmla="*/ 13 w 29"/>
                  <a:gd name="T3" fmla="*/ 0 h 49"/>
                  <a:gd name="T4" fmla="*/ 0 w 29"/>
                  <a:gd name="T5" fmla="*/ 17 h 49"/>
                  <a:gd name="T6" fmla="*/ 13 w 29"/>
                  <a:gd name="T7" fmla="*/ 36 h 49"/>
                  <a:gd name="T8" fmla="*/ 21 w 29"/>
                  <a:gd name="T9" fmla="*/ 32 h 49"/>
                  <a:gd name="T10" fmla="*/ 21 w 29"/>
                  <a:gd name="T11" fmla="*/ 33 h 49"/>
                  <a:gd name="T12" fmla="*/ 10 w 29"/>
                  <a:gd name="T13" fmla="*/ 42 h 49"/>
                  <a:gd name="T14" fmla="*/ 9 w 29"/>
                  <a:gd name="T15" fmla="*/ 42 h 49"/>
                  <a:gd name="T16" fmla="*/ 12 w 29"/>
                  <a:gd name="T17" fmla="*/ 49 h 49"/>
                  <a:gd name="T18" fmla="*/ 12 w 29"/>
                  <a:gd name="T19" fmla="*/ 49 h 49"/>
                  <a:gd name="T20" fmla="*/ 29 w 29"/>
                  <a:gd name="T21" fmla="*/ 32 h 49"/>
                  <a:gd name="T22" fmla="*/ 29 w 29"/>
                  <a:gd name="T23" fmla="*/ 1 h 49"/>
                  <a:gd name="T24" fmla="*/ 21 w 29"/>
                  <a:gd name="T25" fmla="*/ 1 h 49"/>
                  <a:gd name="T26" fmla="*/ 21 w 29"/>
                  <a:gd name="T27" fmla="*/ 3 h 49"/>
                  <a:gd name="T28" fmla="*/ 21 w 29"/>
                  <a:gd name="T29" fmla="*/ 24 h 49"/>
                  <a:gd name="T30" fmla="*/ 15 w 29"/>
                  <a:gd name="T31" fmla="*/ 28 h 49"/>
                  <a:gd name="T32" fmla="*/ 8 w 29"/>
                  <a:gd name="T33" fmla="*/ 17 h 49"/>
                  <a:gd name="T34" fmla="*/ 15 w 29"/>
                  <a:gd name="T35" fmla="*/ 8 h 49"/>
                  <a:gd name="T36" fmla="*/ 21 w 29"/>
                  <a:gd name="T37" fmla="*/ 11 h 49"/>
                  <a:gd name="T38" fmla="*/ 21 w 29"/>
                  <a:gd name="T39" fmla="*/ 2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9" h="49">
                    <a:moveTo>
                      <a:pt x="21" y="3"/>
                    </a:moveTo>
                    <a:cubicBezTo>
                      <a:pt x="19" y="1"/>
                      <a:pt x="16" y="0"/>
                      <a:pt x="13" y="0"/>
                    </a:cubicBezTo>
                    <a:cubicBezTo>
                      <a:pt x="5" y="0"/>
                      <a:pt x="0" y="7"/>
                      <a:pt x="0" y="17"/>
                    </a:cubicBezTo>
                    <a:cubicBezTo>
                      <a:pt x="0" y="29"/>
                      <a:pt x="5" y="36"/>
                      <a:pt x="13" y="36"/>
                    </a:cubicBezTo>
                    <a:cubicBezTo>
                      <a:pt x="16" y="36"/>
                      <a:pt x="18" y="35"/>
                      <a:pt x="21" y="32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1" y="37"/>
                      <a:pt x="21" y="42"/>
                      <a:pt x="10" y="42"/>
                    </a:cubicBezTo>
                    <a:cubicBezTo>
                      <a:pt x="9" y="42"/>
                      <a:pt x="9" y="42"/>
                      <a:pt x="9" y="42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24" y="49"/>
                      <a:pt x="29" y="43"/>
                      <a:pt x="29" y="3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1" y="1"/>
                      <a:pt x="21" y="1"/>
                      <a:pt x="21" y="1"/>
                    </a:cubicBezTo>
                    <a:lnTo>
                      <a:pt x="21" y="3"/>
                    </a:lnTo>
                    <a:close/>
                    <a:moveTo>
                      <a:pt x="21" y="24"/>
                    </a:moveTo>
                    <a:cubicBezTo>
                      <a:pt x="19" y="26"/>
                      <a:pt x="18" y="28"/>
                      <a:pt x="15" y="28"/>
                    </a:cubicBezTo>
                    <a:cubicBezTo>
                      <a:pt x="12" y="28"/>
                      <a:pt x="8" y="26"/>
                      <a:pt x="8" y="17"/>
                    </a:cubicBezTo>
                    <a:cubicBezTo>
                      <a:pt x="8" y="9"/>
                      <a:pt x="12" y="8"/>
                      <a:pt x="15" y="8"/>
                    </a:cubicBezTo>
                    <a:cubicBezTo>
                      <a:pt x="18" y="8"/>
                      <a:pt x="20" y="10"/>
                      <a:pt x="21" y="11"/>
                    </a:cubicBezTo>
                    <a:lnTo>
                      <a:pt x="2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7" name="Freeform 30"/>
              <p:cNvSpPr>
                <a:spLocks noEditPoints="1"/>
              </p:cNvSpPr>
              <p:nvPr userDrawn="1"/>
            </p:nvSpPr>
            <p:spPr bwMode="auto">
              <a:xfrm>
                <a:off x="2527300" y="5927725"/>
                <a:ext cx="109538" cy="184150"/>
              </a:xfrm>
              <a:custGeom>
                <a:avLst/>
                <a:gdLst>
                  <a:gd name="T0" fmla="*/ 16 w 29"/>
                  <a:gd name="T1" fmla="*/ 13 h 49"/>
                  <a:gd name="T2" fmla="*/ 8 w 29"/>
                  <a:gd name="T3" fmla="*/ 16 h 49"/>
                  <a:gd name="T4" fmla="*/ 8 w 29"/>
                  <a:gd name="T5" fmla="*/ 0 h 49"/>
                  <a:gd name="T6" fmla="*/ 0 w 29"/>
                  <a:gd name="T7" fmla="*/ 4 h 49"/>
                  <a:gd name="T8" fmla="*/ 0 w 29"/>
                  <a:gd name="T9" fmla="*/ 48 h 49"/>
                  <a:gd name="T10" fmla="*/ 8 w 29"/>
                  <a:gd name="T11" fmla="*/ 48 h 49"/>
                  <a:gd name="T12" fmla="*/ 8 w 29"/>
                  <a:gd name="T13" fmla="*/ 45 h 49"/>
                  <a:gd name="T14" fmla="*/ 16 w 29"/>
                  <a:gd name="T15" fmla="*/ 49 h 49"/>
                  <a:gd name="T16" fmla="*/ 29 w 29"/>
                  <a:gd name="T17" fmla="*/ 30 h 49"/>
                  <a:gd name="T18" fmla="*/ 16 w 29"/>
                  <a:gd name="T19" fmla="*/ 13 h 49"/>
                  <a:gd name="T20" fmla="*/ 15 w 29"/>
                  <a:gd name="T21" fmla="*/ 41 h 49"/>
                  <a:gd name="T22" fmla="*/ 8 w 29"/>
                  <a:gd name="T23" fmla="*/ 38 h 49"/>
                  <a:gd name="T24" fmla="*/ 8 w 29"/>
                  <a:gd name="T25" fmla="*/ 24 h 49"/>
                  <a:gd name="T26" fmla="*/ 14 w 29"/>
                  <a:gd name="T27" fmla="*/ 21 h 49"/>
                  <a:gd name="T28" fmla="*/ 21 w 29"/>
                  <a:gd name="T29" fmla="*/ 30 h 49"/>
                  <a:gd name="T30" fmla="*/ 15 w 29"/>
                  <a:gd name="T31" fmla="*/ 4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9" h="49">
                    <a:moveTo>
                      <a:pt x="16" y="13"/>
                    </a:moveTo>
                    <a:cubicBezTo>
                      <a:pt x="13" y="13"/>
                      <a:pt x="11" y="14"/>
                      <a:pt x="8" y="16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10" y="48"/>
                      <a:pt x="13" y="49"/>
                      <a:pt x="16" y="49"/>
                    </a:cubicBezTo>
                    <a:cubicBezTo>
                      <a:pt x="25" y="49"/>
                      <a:pt x="29" y="42"/>
                      <a:pt x="29" y="30"/>
                    </a:cubicBezTo>
                    <a:cubicBezTo>
                      <a:pt x="29" y="20"/>
                      <a:pt x="24" y="13"/>
                      <a:pt x="16" y="13"/>
                    </a:cubicBezTo>
                    <a:close/>
                    <a:moveTo>
                      <a:pt x="15" y="41"/>
                    </a:moveTo>
                    <a:cubicBezTo>
                      <a:pt x="11" y="41"/>
                      <a:pt x="9" y="39"/>
                      <a:pt x="8" y="38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10" y="22"/>
                      <a:pt x="12" y="21"/>
                      <a:pt x="14" y="21"/>
                    </a:cubicBezTo>
                    <a:cubicBezTo>
                      <a:pt x="18" y="21"/>
                      <a:pt x="21" y="23"/>
                      <a:pt x="21" y="30"/>
                    </a:cubicBezTo>
                    <a:cubicBezTo>
                      <a:pt x="21" y="37"/>
                      <a:pt x="19" y="41"/>
                      <a:pt x="15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8" name="Freeform 31"/>
              <p:cNvSpPr>
                <a:spLocks noEditPoints="1"/>
              </p:cNvSpPr>
              <p:nvPr userDrawn="1"/>
            </p:nvSpPr>
            <p:spPr bwMode="auto">
              <a:xfrm>
                <a:off x="1809750" y="5924550"/>
                <a:ext cx="114300" cy="187325"/>
              </a:xfrm>
              <a:custGeom>
                <a:avLst/>
                <a:gdLst>
                  <a:gd name="T0" fmla="*/ 21 w 30"/>
                  <a:gd name="T1" fmla="*/ 17 h 50"/>
                  <a:gd name="T2" fmla="*/ 14 w 30"/>
                  <a:gd name="T3" fmla="*/ 14 h 50"/>
                  <a:gd name="T4" fmla="*/ 0 w 30"/>
                  <a:gd name="T5" fmla="*/ 31 h 50"/>
                  <a:gd name="T6" fmla="*/ 13 w 30"/>
                  <a:gd name="T7" fmla="*/ 50 h 50"/>
                  <a:gd name="T8" fmla="*/ 21 w 30"/>
                  <a:gd name="T9" fmla="*/ 46 h 50"/>
                  <a:gd name="T10" fmla="*/ 21 w 30"/>
                  <a:gd name="T11" fmla="*/ 49 h 50"/>
                  <a:gd name="T12" fmla="*/ 30 w 30"/>
                  <a:gd name="T13" fmla="*/ 49 h 50"/>
                  <a:gd name="T14" fmla="*/ 30 w 30"/>
                  <a:gd name="T15" fmla="*/ 0 h 50"/>
                  <a:gd name="T16" fmla="*/ 21 w 30"/>
                  <a:gd name="T17" fmla="*/ 5 h 50"/>
                  <a:gd name="T18" fmla="*/ 21 w 30"/>
                  <a:gd name="T19" fmla="*/ 17 h 50"/>
                  <a:gd name="T20" fmla="*/ 21 w 30"/>
                  <a:gd name="T21" fmla="*/ 38 h 50"/>
                  <a:gd name="T22" fmla="*/ 15 w 30"/>
                  <a:gd name="T23" fmla="*/ 42 h 50"/>
                  <a:gd name="T24" fmla="*/ 9 w 30"/>
                  <a:gd name="T25" fmla="*/ 31 h 50"/>
                  <a:gd name="T26" fmla="*/ 15 w 30"/>
                  <a:gd name="T27" fmla="*/ 22 h 50"/>
                  <a:gd name="T28" fmla="*/ 21 w 30"/>
                  <a:gd name="T29" fmla="*/ 25 h 50"/>
                  <a:gd name="T30" fmla="*/ 21 w 30"/>
                  <a:gd name="T31" fmla="*/ 3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0" h="50">
                    <a:moveTo>
                      <a:pt x="21" y="17"/>
                    </a:moveTo>
                    <a:cubicBezTo>
                      <a:pt x="19" y="15"/>
                      <a:pt x="16" y="14"/>
                      <a:pt x="14" y="14"/>
                    </a:cubicBezTo>
                    <a:cubicBezTo>
                      <a:pt x="5" y="14"/>
                      <a:pt x="0" y="21"/>
                      <a:pt x="0" y="31"/>
                    </a:cubicBezTo>
                    <a:cubicBezTo>
                      <a:pt x="0" y="43"/>
                      <a:pt x="5" y="50"/>
                      <a:pt x="13" y="50"/>
                    </a:cubicBezTo>
                    <a:cubicBezTo>
                      <a:pt x="16" y="50"/>
                      <a:pt x="19" y="49"/>
                      <a:pt x="21" y="46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21" y="17"/>
                    </a:lnTo>
                    <a:close/>
                    <a:moveTo>
                      <a:pt x="21" y="38"/>
                    </a:moveTo>
                    <a:cubicBezTo>
                      <a:pt x="20" y="40"/>
                      <a:pt x="18" y="42"/>
                      <a:pt x="15" y="42"/>
                    </a:cubicBezTo>
                    <a:cubicBezTo>
                      <a:pt x="12" y="42"/>
                      <a:pt x="9" y="40"/>
                      <a:pt x="9" y="31"/>
                    </a:cubicBezTo>
                    <a:cubicBezTo>
                      <a:pt x="9" y="23"/>
                      <a:pt x="12" y="22"/>
                      <a:pt x="15" y="22"/>
                    </a:cubicBezTo>
                    <a:cubicBezTo>
                      <a:pt x="18" y="22"/>
                      <a:pt x="20" y="24"/>
                      <a:pt x="21" y="25"/>
                    </a:cubicBezTo>
                    <a:lnTo>
                      <a:pt x="2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9" name="Freeform 32"/>
              <p:cNvSpPr>
                <a:spLocks/>
              </p:cNvSpPr>
              <p:nvPr userDrawn="1"/>
            </p:nvSpPr>
            <p:spPr bwMode="auto">
              <a:xfrm>
                <a:off x="1757363" y="5924550"/>
                <a:ext cx="30163" cy="184150"/>
              </a:xfrm>
              <a:custGeom>
                <a:avLst/>
                <a:gdLst>
                  <a:gd name="T0" fmla="*/ 0 w 19"/>
                  <a:gd name="T1" fmla="*/ 116 h 116"/>
                  <a:gd name="T2" fmla="*/ 19 w 19"/>
                  <a:gd name="T3" fmla="*/ 116 h 116"/>
                  <a:gd name="T4" fmla="*/ 19 w 19"/>
                  <a:gd name="T5" fmla="*/ 16 h 116"/>
                  <a:gd name="T6" fmla="*/ 19 w 19"/>
                  <a:gd name="T7" fmla="*/ 0 h 116"/>
                  <a:gd name="T8" fmla="*/ 0 w 19"/>
                  <a:gd name="T9" fmla="*/ 11 h 116"/>
                  <a:gd name="T10" fmla="*/ 0 w 19"/>
                  <a:gd name="T11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16">
                    <a:moveTo>
                      <a:pt x="0" y="116"/>
                    </a:moveTo>
                    <a:lnTo>
                      <a:pt x="19" y="116"/>
                    </a:lnTo>
                    <a:lnTo>
                      <a:pt x="19" y="16"/>
                    </a:lnTo>
                    <a:lnTo>
                      <a:pt x="19" y="0"/>
                    </a:lnTo>
                    <a:lnTo>
                      <a:pt x="0" y="11"/>
                    </a:lnTo>
                    <a:lnTo>
                      <a:pt x="0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80" name="Freeform 33"/>
              <p:cNvSpPr>
                <a:spLocks/>
              </p:cNvSpPr>
              <p:nvPr userDrawn="1"/>
            </p:nvSpPr>
            <p:spPr bwMode="auto">
              <a:xfrm>
                <a:off x="1697038" y="5980113"/>
                <a:ext cx="30163" cy="128587"/>
              </a:xfrm>
              <a:custGeom>
                <a:avLst/>
                <a:gdLst>
                  <a:gd name="T0" fmla="*/ 19 w 19"/>
                  <a:gd name="T1" fmla="*/ 31 h 81"/>
                  <a:gd name="T2" fmla="*/ 19 w 19"/>
                  <a:gd name="T3" fmla="*/ 0 h 81"/>
                  <a:gd name="T4" fmla="*/ 0 w 19"/>
                  <a:gd name="T5" fmla="*/ 0 h 81"/>
                  <a:gd name="T6" fmla="*/ 0 w 19"/>
                  <a:gd name="T7" fmla="*/ 81 h 81"/>
                  <a:gd name="T8" fmla="*/ 19 w 19"/>
                  <a:gd name="T9" fmla="*/ 81 h 81"/>
                  <a:gd name="T10" fmla="*/ 19 w 19"/>
                  <a:gd name="T11" fmla="*/ 3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81">
                    <a:moveTo>
                      <a:pt x="19" y="31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0" y="81"/>
                    </a:lnTo>
                    <a:lnTo>
                      <a:pt x="19" y="81"/>
                    </a:lnTo>
                    <a:lnTo>
                      <a:pt x="19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81" name="Freeform 34"/>
              <p:cNvSpPr>
                <a:spLocks/>
              </p:cNvSpPr>
              <p:nvPr userDrawn="1"/>
            </p:nvSpPr>
            <p:spPr bwMode="auto">
              <a:xfrm>
                <a:off x="2009775" y="5976938"/>
                <a:ext cx="114300" cy="131762"/>
              </a:xfrm>
              <a:custGeom>
                <a:avLst/>
                <a:gdLst>
                  <a:gd name="T0" fmla="*/ 9 w 30"/>
                  <a:gd name="T1" fmla="*/ 16 h 35"/>
                  <a:gd name="T2" fmla="*/ 15 w 30"/>
                  <a:gd name="T3" fmla="*/ 8 h 35"/>
                  <a:gd name="T4" fmla="*/ 21 w 30"/>
                  <a:gd name="T5" fmla="*/ 16 h 35"/>
                  <a:gd name="T6" fmla="*/ 21 w 30"/>
                  <a:gd name="T7" fmla="*/ 35 h 35"/>
                  <a:gd name="T8" fmla="*/ 30 w 30"/>
                  <a:gd name="T9" fmla="*/ 35 h 35"/>
                  <a:gd name="T10" fmla="*/ 30 w 30"/>
                  <a:gd name="T11" fmla="*/ 16 h 35"/>
                  <a:gd name="T12" fmla="*/ 17 w 30"/>
                  <a:gd name="T13" fmla="*/ 0 h 35"/>
                  <a:gd name="T14" fmla="*/ 9 w 30"/>
                  <a:gd name="T15" fmla="*/ 3 h 35"/>
                  <a:gd name="T16" fmla="*/ 9 w 30"/>
                  <a:gd name="T17" fmla="*/ 1 h 35"/>
                  <a:gd name="T18" fmla="*/ 0 w 30"/>
                  <a:gd name="T19" fmla="*/ 1 h 35"/>
                  <a:gd name="T20" fmla="*/ 0 w 30"/>
                  <a:gd name="T21" fmla="*/ 35 h 35"/>
                  <a:gd name="T22" fmla="*/ 9 w 30"/>
                  <a:gd name="T23" fmla="*/ 35 h 35"/>
                  <a:gd name="T24" fmla="*/ 9 w 30"/>
                  <a:gd name="T25" fmla="*/ 1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35">
                    <a:moveTo>
                      <a:pt x="9" y="16"/>
                    </a:moveTo>
                    <a:cubicBezTo>
                      <a:pt x="9" y="11"/>
                      <a:pt x="11" y="8"/>
                      <a:pt x="15" y="8"/>
                    </a:cubicBezTo>
                    <a:cubicBezTo>
                      <a:pt x="19" y="8"/>
                      <a:pt x="21" y="10"/>
                      <a:pt x="21" y="16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0" y="5"/>
                      <a:pt x="26" y="0"/>
                      <a:pt x="17" y="0"/>
                    </a:cubicBezTo>
                    <a:cubicBezTo>
                      <a:pt x="14" y="0"/>
                      <a:pt x="11" y="1"/>
                      <a:pt x="9" y="3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9" y="35"/>
                      <a:pt x="9" y="35"/>
                      <a:pt x="9" y="35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82" name="Freeform 35"/>
              <p:cNvSpPr>
                <a:spLocks/>
              </p:cNvSpPr>
              <p:nvPr userDrawn="1"/>
            </p:nvSpPr>
            <p:spPr bwMode="auto">
              <a:xfrm>
                <a:off x="1554163" y="5980113"/>
                <a:ext cx="112713" cy="131762"/>
              </a:xfrm>
              <a:custGeom>
                <a:avLst/>
                <a:gdLst>
                  <a:gd name="T0" fmla="*/ 13 w 30"/>
                  <a:gd name="T1" fmla="*/ 35 h 35"/>
                  <a:gd name="T2" fmla="*/ 22 w 30"/>
                  <a:gd name="T3" fmla="*/ 31 h 35"/>
                  <a:gd name="T4" fmla="*/ 22 w 30"/>
                  <a:gd name="T5" fmla="*/ 34 h 35"/>
                  <a:gd name="T6" fmla="*/ 30 w 30"/>
                  <a:gd name="T7" fmla="*/ 34 h 35"/>
                  <a:gd name="T8" fmla="*/ 30 w 30"/>
                  <a:gd name="T9" fmla="*/ 0 h 35"/>
                  <a:gd name="T10" fmla="*/ 22 w 30"/>
                  <a:gd name="T11" fmla="*/ 0 h 35"/>
                  <a:gd name="T12" fmla="*/ 22 w 30"/>
                  <a:gd name="T13" fmla="*/ 19 h 35"/>
                  <a:gd name="T14" fmla="*/ 15 w 30"/>
                  <a:gd name="T15" fmla="*/ 27 h 35"/>
                  <a:gd name="T16" fmla="*/ 9 w 30"/>
                  <a:gd name="T17" fmla="*/ 19 h 35"/>
                  <a:gd name="T18" fmla="*/ 9 w 30"/>
                  <a:gd name="T19" fmla="*/ 0 h 35"/>
                  <a:gd name="T20" fmla="*/ 0 w 30"/>
                  <a:gd name="T21" fmla="*/ 0 h 35"/>
                  <a:gd name="T22" fmla="*/ 0 w 30"/>
                  <a:gd name="T23" fmla="*/ 19 h 35"/>
                  <a:gd name="T24" fmla="*/ 13 w 30"/>
                  <a:gd name="T2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35">
                    <a:moveTo>
                      <a:pt x="13" y="35"/>
                    </a:moveTo>
                    <a:cubicBezTo>
                      <a:pt x="17" y="35"/>
                      <a:pt x="20" y="33"/>
                      <a:pt x="22" y="31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24"/>
                      <a:pt x="19" y="27"/>
                      <a:pt x="15" y="27"/>
                    </a:cubicBezTo>
                    <a:cubicBezTo>
                      <a:pt x="11" y="27"/>
                      <a:pt x="9" y="24"/>
                      <a:pt x="9" y="19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5"/>
                      <a:pt x="2" y="35"/>
                      <a:pt x="13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83" name="Freeform 36"/>
              <p:cNvSpPr>
                <a:spLocks noEditPoints="1"/>
              </p:cNvSpPr>
              <p:nvPr userDrawn="1"/>
            </p:nvSpPr>
            <p:spPr bwMode="auto">
              <a:xfrm>
                <a:off x="1395413" y="5930900"/>
                <a:ext cx="134938" cy="177800"/>
              </a:xfrm>
              <a:custGeom>
                <a:avLst/>
                <a:gdLst>
                  <a:gd name="T0" fmla="*/ 36 w 36"/>
                  <a:gd name="T1" fmla="*/ 32 h 47"/>
                  <a:gd name="T2" fmla="*/ 30 w 36"/>
                  <a:gd name="T3" fmla="*/ 21 h 47"/>
                  <a:gd name="T4" fmla="*/ 35 w 36"/>
                  <a:gd name="T5" fmla="*/ 12 h 47"/>
                  <a:gd name="T6" fmla="*/ 20 w 36"/>
                  <a:gd name="T7" fmla="*/ 0 h 47"/>
                  <a:gd name="T8" fmla="*/ 0 w 36"/>
                  <a:gd name="T9" fmla="*/ 0 h 47"/>
                  <a:gd name="T10" fmla="*/ 0 w 36"/>
                  <a:gd name="T11" fmla="*/ 47 h 47"/>
                  <a:gd name="T12" fmla="*/ 20 w 36"/>
                  <a:gd name="T13" fmla="*/ 47 h 47"/>
                  <a:gd name="T14" fmla="*/ 36 w 36"/>
                  <a:gd name="T15" fmla="*/ 32 h 47"/>
                  <a:gd name="T16" fmla="*/ 9 w 36"/>
                  <a:gd name="T17" fmla="*/ 8 h 47"/>
                  <a:gd name="T18" fmla="*/ 20 w 36"/>
                  <a:gd name="T19" fmla="*/ 8 h 47"/>
                  <a:gd name="T20" fmla="*/ 26 w 36"/>
                  <a:gd name="T21" fmla="*/ 13 h 47"/>
                  <a:gd name="T22" fmla="*/ 20 w 36"/>
                  <a:gd name="T23" fmla="*/ 18 h 47"/>
                  <a:gd name="T24" fmla="*/ 9 w 36"/>
                  <a:gd name="T25" fmla="*/ 18 h 47"/>
                  <a:gd name="T26" fmla="*/ 9 w 36"/>
                  <a:gd name="T27" fmla="*/ 8 h 47"/>
                  <a:gd name="T28" fmla="*/ 9 w 36"/>
                  <a:gd name="T29" fmla="*/ 26 h 47"/>
                  <a:gd name="T30" fmla="*/ 20 w 36"/>
                  <a:gd name="T31" fmla="*/ 26 h 47"/>
                  <a:gd name="T32" fmla="*/ 27 w 36"/>
                  <a:gd name="T33" fmla="*/ 32 h 47"/>
                  <a:gd name="T34" fmla="*/ 20 w 36"/>
                  <a:gd name="T35" fmla="*/ 39 h 47"/>
                  <a:gd name="T36" fmla="*/ 9 w 36"/>
                  <a:gd name="T37" fmla="*/ 39 h 47"/>
                  <a:gd name="T38" fmla="*/ 9 w 36"/>
                  <a:gd name="T39" fmla="*/ 2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6" h="47">
                    <a:moveTo>
                      <a:pt x="36" y="32"/>
                    </a:moveTo>
                    <a:cubicBezTo>
                      <a:pt x="36" y="25"/>
                      <a:pt x="32" y="23"/>
                      <a:pt x="30" y="21"/>
                    </a:cubicBezTo>
                    <a:cubicBezTo>
                      <a:pt x="33" y="20"/>
                      <a:pt x="35" y="16"/>
                      <a:pt x="35" y="12"/>
                    </a:cubicBezTo>
                    <a:cubicBezTo>
                      <a:pt x="35" y="4"/>
                      <a:pt x="3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30" y="47"/>
                      <a:pt x="36" y="41"/>
                      <a:pt x="36" y="32"/>
                    </a:cubicBezTo>
                    <a:close/>
                    <a:moveTo>
                      <a:pt x="9" y="8"/>
                    </a:moveTo>
                    <a:cubicBezTo>
                      <a:pt x="20" y="8"/>
                      <a:pt x="20" y="8"/>
                      <a:pt x="20" y="8"/>
                    </a:cubicBezTo>
                    <a:cubicBezTo>
                      <a:pt x="24" y="8"/>
                      <a:pt x="26" y="10"/>
                      <a:pt x="26" y="13"/>
                    </a:cubicBezTo>
                    <a:cubicBezTo>
                      <a:pt x="26" y="15"/>
                      <a:pt x="25" y="18"/>
                      <a:pt x="20" y="18"/>
                    </a:cubicBezTo>
                    <a:cubicBezTo>
                      <a:pt x="9" y="18"/>
                      <a:pt x="9" y="18"/>
                      <a:pt x="9" y="18"/>
                    </a:cubicBezTo>
                    <a:lnTo>
                      <a:pt x="9" y="8"/>
                    </a:lnTo>
                    <a:close/>
                    <a:moveTo>
                      <a:pt x="9" y="26"/>
                    </a:moveTo>
                    <a:cubicBezTo>
                      <a:pt x="20" y="26"/>
                      <a:pt x="20" y="26"/>
                      <a:pt x="20" y="26"/>
                    </a:cubicBezTo>
                    <a:cubicBezTo>
                      <a:pt x="25" y="26"/>
                      <a:pt x="27" y="28"/>
                      <a:pt x="27" y="32"/>
                    </a:cubicBezTo>
                    <a:cubicBezTo>
                      <a:pt x="27" y="37"/>
                      <a:pt x="25" y="39"/>
                      <a:pt x="20" y="39"/>
                    </a:cubicBezTo>
                    <a:cubicBezTo>
                      <a:pt x="9" y="39"/>
                      <a:pt x="9" y="39"/>
                      <a:pt x="9" y="39"/>
                    </a:cubicBezTo>
                    <a:lnTo>
                      <a:pt x="9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572791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F9F0CA55-F5F5-4EB4-9E06-747606D4C50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794" y="794"/>
          <a:ext cx="794" cy="7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think-cell Slide" r:id="rId5" imgW="501" imgH="502" progId="TCLayout.ActiveDocument.1">
                  <p:embed/>
                </p:oleObj>
              </mc:Choice>
              <mc:Fallback>
                <p:oleObj name="think-cell Slide" r:id="rId5" imgW="501" imgH="502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F9F0CA55-F5F5-4EB4-9E06-747606D4C50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94" y="794"/>
                        <a:ext cx="794" cy="7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3935C311-B362-47AC-8049-381E2E4F4975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1" y="2"/>
            <a:ext cx="79375" cy="79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 defTabSz="412544" hangingPunct="0"/>
            <a:endParaRPr lang="en-US" sz="1999" kern="0" dirty="0" err="1">
              <a:solidFill>
                <a:srgbClr val="000000"/>
              </a:solidFill>
              <a:latin typeface="Arial"/>
              <a:sym typeface="Apple SD Gothic Neo" panose="02000300000000000000"/>
            </a:endParaRPr>
          </a:p>
        </p:txBody>
      </p:sp>
      <p:sp>
        <p:nvSpPr>
          <p:cNvPr id="2" name="2. Slide Title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lide Number"/>
          <p:cNvSpPr txBox="1">
            <a:spLocks/>
          </p:cNvSpPr>
          <p:nvPr userDrawn="1"/>
        </p:nvSpPr>
        <p:spPr bwMode="gray">
          <a:xfrm>
            <a:off x="11652123" y="6640483"/>
            <a:ext cx="127439" cy="125580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algn="ctr" defTabSz="412544" hangingPunct="0"/>
            <a:fld id="{42C328C1-A84F-4A39-A664-DBA00541A8C6}" type="slidenum">
              <a:rPr lang="en-US" sz="800" kern="0" smtClean="0">
                <a:solidFill>
                  <a:srgbClr val="808080"/>
                </a:solidFill>
                <a:latin typeface="Arial"/>
                <a:sym typeface="ヒラギノ角ゴ ProN W3"/>
              </a:rPr>
              <a:pPr algn="ctr" defTabSz="412544" hangingPunct="0"/>
              <a:t>‹#›</a:t>
            </a:fld>
            <a:endParaRPr lang="en-US" sz="800" kern="0" dirty="0">
              <a:solidFill>
                <a:srgbClr val="808080"/>
              </a:solidFill>
              <a:latin typeface="Arial"/>
              <a:sym typeface="ヒラギノ角ゴ ProN W3"/>
            </a:endParaRPr>
          </a:p>
        </p:txBody>
      </p:sp>
      <p:sp>
        <p:nvSpPr>
          <p:cNvPr id="5" name="doc id" hidden="1"/>
          <p:cNvSpPr>
            <a:spLocks noChangeArrowheads="1"/>
          </p:cNvSpPr>
          <p:nvPr userDrawn="1"/>
        </p:nvSpPr>
        <p:spPr bwMode="gray">
          <a:xfrm flipH="1">
            <a:off x="10658003" y="51837"/>
            <a:ext cx="1231563" cy="94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217487" hangingPunct="0"/>
            <a:endParaRPr lang="en-US" sz="600" kern="0" dirty="0">
              <a:solidFill>
                <a:srgbClr val="808080"/>
              </a:solidFill>
              <a:latin typeface="Arial"/>
              <a:sym typeface="ヒラギノ角ゴ ProN W3"/>
            </a:endParaRPr>
          </a:p>
        </p:txBody>
      </p:sp>
    </p:spTree>
    <p:extLst>
      <p:ext uri="{BB962C8B-B14F-4D97-AF65-F5344CB8AC3E}">
        <p14:creationId xmlns:p14="http://schemas.microsoft.com/office/powerpoint/2010/main" val="37167843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336">
          <p15:clr>
            <a:srgbClr val="F26B43"/>
          </p15:clr>
        </p15:guide>
        <p15:guide id="2" pos="99">
          <p15:clr>
            <a:srgbClr val="F26B43"/>
          </p15:clr>
        </p15:guide>
        <p15:guide id="3" orient="horz" pos="688">
          <p15:clr>
            <a:srgbClr val="F26B43"/>
          </p15:clr>
        </p15:guide>
        <p15:guide id="4" orient="horz" pos="3911">
          <p15:clr>
            <a:srgbClr val="F26B43"/>
          </p15:clr>
        </p15:guide>
      </p15:sldGuideLst>
    </p:ext>
  </p:extLs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497856" y="79566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75100" y="1954221"/>
            <a:ext cx="4326679" cy="979702"/>
          </a:xfrm>
        </p:spPr>
        <p:txBody>
          <a:bodyPr/>
          <a:lstStyle>
            <a:lvl1pPr>
              <a:defRPr sz="2999" b="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775100" y="3046159"/>
            <a:ext cx="4326679" cy="1046323"/>
          </a:xfrm>
        </p:spPr>
        <p:txBody>
          <a:bodyPr/>
          <a:lstStyle>
            <a:lvl1pPr marL="0" indent="0" algn="l"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EYInterstate" panose="02000503020000020004" pitchFamily="2" charset="0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93BD223-2224-476C-AB5C-300C248C1618}"/>
              </a:ext>
            </a:extLst>
          </p:cNvPr>
          <p:cNvCxnSpPr>
            <a:cxnSpLocks/>
          </p:cNvCxnSpPr>
          <p:nvPr userDrawn="1"/>
        </p:nvCxnSpPr>
        <p:spPr>
          <a:xfrm>
            <a:off x="1332490" y="5709060"/>
            <a:ext cx="8117873" cy="0"/>
          </a:xfrm>
          <a:prstGeom prst="line">
            <a:avLst/>
          </a:prstGeom>
          <a:ln>
            <a:solidFill>
              <a:srgbClr val="8282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51B4C43-E5F8-400E-A971-58A3766B1BF0}"/>
              </a:ext>
            </a:extLst>
          </p:cNvPr>
          <p:cNvSpPr txBox="1"/>
          <p:nvPr userDrawn="1"/>
        </p:nvSpPr>
        <p:spPr>
          <a:xfrm>
            <a:off x="461744" y="5605201"/>
            <a:ext cx="1044529" cy="19758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199" dirty="0">
                <a:solidFill>
                  <a:srgbClr val="828290"/>
                </a:solidFill>
                <a:latin typeface="EYInterstate Light" panose="02000506000000020004" pitchFamily="2" charset="0"/>
              </a:rPr>
              <a:t>Written by</a:t>
            </a:r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A9465B6B-DFD4-4E0C-9ACE-E88CA22204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2490" y="6019189"/>
            <a:ext cx="3087667" cy="180000"/>
          </a:xfrm>
        </p:spPr>
        <p:txBody>
          <a:bodyPr/>
          <a:lstStyle>
            <a:lvl1pPr marL="0" indent="0">
              <a:buNone/>
              <a:defRPr sz="1199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Surname</a:t>
            </a:r>
            <a:endParaRPr lang="en-GB" dirty="0"/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A1F2ED22-5637-4AB8-ABD8-3693A6EA55F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32490" y="6216807"/>
            <a:ext cx="3087667" cy="180000"/>
          </a:xfrm>
        </p:spPr>
        <p:txBody>
          <a:bodyPr/>
          <a:lstStyle>
            <a:lvl1pPr marL="0" indent="0">
              <a:buNone/>
              <a:defRPr sz="1199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29A5E1BC-8F6B-43EF-9FF6-8242E7708BD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1743" y="5914642"/>
            <a:ext cx="575700" cy="57600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grpSp>
        <p:nvGrpSpPr>
          <p:cNvPr id="2" name="Group 4">
            <a:extLst>
              <a:ext uri="{FF2B5EF4-FFF2-40B4-BE49-F238E27FC236}">
                <a16:creationId xmlns:a16="http://schemas.microsoft.com/office/drawing/2014/main" id="{63F02F42-4916-4588-807F-4BB7367EB0E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359392" y="4960938"/>
            <a:ext cx="1224912" cy="1435100"/>
            <a:chOff x="6529" y="3125"/>
            <a:chExt cx="772" cy="904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0BD928C5-1C7D-4599-A7E9-8AB1B188C6A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37C281E8-2924-471F-A849-26C37A059B4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856809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497856" y="79566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75100" y="1954221"/>
            <a:ext cx="4326679" cy="979702"/>
          </a:xfrm>
        </p:spPr>
        <p:txBody>
          <a:bodyPr/>
          <a:lstStyle>
            <a:lvl1pPr>
              <a:defRPr sz="2999" b="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775100" y="3046159"/>
            <a:ext cx="4326679" cy="1046323"/>
          </a:xfrm>
        </p:spPr>
        <p:txBody>
          <a:bodyPr/>
          <a:lstStyle>
            <a:lvl1pPr marL="0" indent="0" algn="l"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EYInterstate" panose="02000503020000020004" pitchFamily="2" charset="0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93BD223-2224-476C-AB5C-300C248C1618}"/>
              </a:ext>
            </a:extLst>
          </p:cNvPr>
          <p:cNvCxnSpPr>
            <a:cxnSpLocks/>
          </p:cNvCxnSpPr>
          <p:nvPr userDrawn="1"/>
        </p:nvCxnSpPr>
        <p:spPr>
          <a:xfrm>
            <a:off x="1332490" y="5709060"/>
            <a:ext cx="8117873" cy="0"/>
          </a:xfrm>
          <a:prstGeom prst="line">
            <a:avLst/>
          </a:prstGeom>
          <a:ln>
            <a:solidFill>
              <a:srgbClr val="8282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51B4C43-E5F8-400E-A971-58A3766B1BF0}"/>
              </a:ext>
            </a:extLst>
          </p:cNvPr>
          <p:cNvSpPr txBox="1"/>
          <p:nvPr userDrawn="1"/>
        </p:nvSpPr>
        <p:spPr>
          <a:xfrm>
            <a:off x="461744" y="5605201"/>
            <a:ext cx="1044529" cy="19758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199" dirty="0">
                <a:solidFill>
                  <a:srgbClr val="828290"/>
                </a:solidFill>
                <a:latin typeface="EYInterstate Light" panose="02000506000000020004" pitchFamily="2" charset="0"/>
              </a:rPr>
              <a:t>Written by</a:t>
            </a:r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A9465B6B-DFD4-4E0C-9ACE-E88CA22204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1744" y="6019189"/>
            <a:ext cx="3087667" cy="180000"/>
          </a:xfrm>
        </p:spPr>
        <p:txBody>
          <a:bodyPr/>
          <a:lstStyle>
            <a:lvl1pPr marL="0" indent="0">
              <a:buNone/>
              <a:defRPr sz="1199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Surname</a:t>
            </a:r>
            <a:endParaRPr lang="en-GB" dirty="0"/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A1F2ED22-5637-4AB8-ABD8-3693A6EA55F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1744" y="6216807"/>
            <a:ext cx="3087667" cy="180000"/>
          </a:xfrm>
        </p:spPr>
        <p:txBody>
          <a:bodyPr/>
          <a:lstStyle>
            <a:lvl1pPr marL="0" indent="0">
              <a:buNone/>
              <a:defRPr sz="1199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5CE71800-5B4B-4F94-8DA1-A2C05D9E8750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359392" y="4960938"/>
            <a:ext cx="1224912" cy="1435100"/>
            <a:chOff x="6529" y="3125"/>
            <a:chExt cx="772" cy="904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58FB548F-77B7-4F42-8CF1-C53943386A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40005A69-42DA-4C6D-A41C-62C78DAFEFB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13225632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pproved question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" name="Group 234">
            <a:extLst>
              <a:ext uri="{FF2B5EF4-FFF2-40B4-BE49-F238E27FC236}">
                <a16:creationId xmlns:a16="http://schemas.microsoft.com/office/drawing/2014/main" id="{5342E118-6F1D-4C46-956E-4CCCBCAA7952}"/>
              </a:ext>
            </a:extLst>
          </p:cNvPr>
          <p:cNvGrpSpPr/>
          <p:nvPr userDrawn="1"/>
        </p:nvGrpSpPr>
        <p:grpSpPr>
          <a:xfrm>
            <a:off x="497856" y="5826613"/>
            <a:ext cx="3876004" cy="570195"/>
            <a:chOff x="498115" y="5951018"/>
            <a:chExt cx="3878023" cy="570195"/>
          </a:xfrm>
        </p:grpSpPr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A22049CA-64AE-409F-988D-A7317F8AD13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98115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69" name="Rectangle 6">
              <a:extLst>
                <a:ext uri="{FF2B5EF4-FFF2-40B4-BE49-F238E27FC236}">
                  <a16:creationId xmlns:a16="http://schemas.microsoft.com/office/drawing/2014/main" id="{E37A0A05-0A78-44A7-8873-0A1A20C8717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93411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70" name="Rectangle 7">
              <a:extLst>
                <a:ext uri="{FF2B5EF4-FFF2-40B4-BE49-F238E27FC236}">
                  <a16:creationId xmlns:a16="http://schemas.microsoft.com/office/drawing/2014/main" id="{0DEA0CBE-8527-4287-BF98-DA48947875F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90451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71" name="Freeform 8">
              <a:extLst>
                <a:ext uri="{FF2B5EF4-FFF2-40B4-BE49-F238E27FC236}">
                  <a16:creationId xmlns:a16="http://schemas.microsoft.com/office/drawing/2014/main" id="{444058C6-612A-446E-8F68-0E5CC4CFF36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8115" y="6181188"/>
              <a:ext cx="94161" cy="130778"/>
            </a:xfrm>
            <a:custGeom>
              <a:avLst/>
              <a:gdLst>
                <a:gd name="T0" fmla="*/ 32 w 54"/>
                <a:gd name="T1" fmla="*/ 11 h 75"/>
                <a:gd name="T2" fmla="*/ 32 w 54"/>
                <a:gd name="T3" fmla="*/ 75 h 75"/>
                <a:gd name="T4" fmla="*/ 22 w 54"/>
                <a:gd name="T5" fmla="*/ 75 h 75"/>
                <a:gd name="T6" fmla="*/ 22 w 54"/>
                <a:gd name="T7" fmla="*/ 11 h 75"/>
                <a:gd name="T8" fmla="*/ 0 w 54"/>
                <a:gd name="T9" fmla="*/ 11 h 75"/>
                <a:gd name="T10" fmla="*/ 0 w 54"/>
                <a:gd name="T11" fmla="*/ 0 h 75"/>
                <a:gd name="T12" fmla="*/ 54 w 54"/>
                <a:gd name="T13" fmla="*/ 0 h 75"/>
                <a:gd name="T14" fmla="*/ 54 w 54"/>
                <a:gd name="T15" fmla="*/ 11 h 75"/>
                <a:gd name="T16" fmla="*/ 32 w 54"/>
                <a:gd name="T17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75">
                  <a:moveTo>
                    <a:pt x="32" y="11"/>
                  </a:moveTo>
                  <a:lnTo>
                    <a:pt x="32" y="75"/>
                  </a:lnTo>
                  <a:lnTo>
                    <a:pt x="22" y="75"/>
                  </a:lnTo>
                  <a:lnTo>
                    <a:pt x="22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54" y="0"/>
                  </a:lnTo>
                  <a:lnTo>
                    <a:pt x="54" y="11"/>
                  </a:lnTo>
                  <a:lnTo>
                    <a:pt x="32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72" name="Freeform 9">
              <a:extLst>
                <a:ext uri="{FF2B5EF4-FFF2-40B4-BE49-F238E27FC236}">
                  <a16:creationId xmlns:a16="http://schemas.microsoft.com/office/drawing/2014/main" id="{1011EC31-E0C3-404F-93B3-EFD3DADC11C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9713" y="6174213"/>
              <a:ext cx="78468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9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1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7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9" y="17"/>
                  </a:cubicBezTo>
                  <a:cubicBezTo>
                    <a:pt x="10" y="17"/>
                    <a:pt x="10" y="16"/>
                    <a:pt x="11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73" name="Freeform 10">
              <a:extLst>
                <a:ext uri="{FF2B5EF4-FFF2-40B4-BE49-F238E27FC236}">
                  <a16:creationId xmlns:a16="http://schemas.microsoft.com/office/drawing/2014/main" id="{3C9D076B-D88C-4089-8D58-9A31CFCDB02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5618" y="6212575"/>
              <a:ext cx="85443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74" name="Freeform 11">
              <a:extLst>
                <a:ext uri="{FF2B5EF4-FFF2-40B4-BE49-F238E27FC236}">
                  <a16:creationId xmlns:a16="http://schemas.microsoft.com/office/drawing/2014/main" id="{29DB43AC-B765-4ECB-B483-562473BD4A3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57320" y="6174213"/>
              <a:ext cx="83698" cy="139497"/>
            </a:xfrm>
            <a:custGeom>
              <a:avLst/>
              <a:gdLst>
                <a:gd name="T0" fmla="*/ 33 w 33"/>
                <a:gd name="T1" fmla="*/ 35 h 55"/>
                <a:gd name="T2" fmla="*/ 31 w 33"/>
                <a:gd name="T3" fmla="*/ 44 h 55"/>
                <a:gd name="T4" fmla="*/ 28 w 33"/>
                <a:gd name="T5" fmla="*/ 50 h 55"/>
                <a:gd name="T6" fmla="*/ 23 w 33"/>
                <a:gd name="T7" fmla="*/ 53 h 55"/>
                <a:gd name="T8" fmla="*/ 17 w 33"/>
                <a:gd name="T9" fmla="*/ 55 h 55"/>
                <a:gd name="T10" fmla="*/ 12 w 33"/>
                <a:gd name="T11" fmla="*/ 53 h 55"/>
                <a:gd name="T12" fmla="*/ 8 w 33"/>
                <a:gd name="T13" fmla="*/ 50 h 55"/>
                <a:gd name="T14" fmla="*/ 8 w 33"/>
                <a:gd name="T15" fmla="*/ 54 h 55"/>
                <a:gd name="T16" fmla="*/ 0 w 33"/>
                <a:gd name="T17" fmla="*/ 54 h 55"/>
                <a:gd name="T18" fmla="*/ 0 w 33"/>
                <a:gd name="T19" fmla="*/ 4 h 55"/>
                <a:gd name="T20" fmla="*/ 8 w 33"/>
                <a:gd name="T21" fmla="*/ 0 h 55"/>
                <a:gd name="T22" fmla="*/ 8 w 33"/>
                <a:gd name="T23" fmla="*/ 19 h 55"/>
                <a:gd name="T24" fmla="*/ 10 w 33"/>
                <a:gd name="T25" fmla="*/ 17 h 55"/>
                <a:gd name="T26" fmla="*/ 12 w 33"/>
                <a:gd name="T27" fmla="*/ 16 h 55"/>
                <a:gd name="T28" fmla="*/ 14 w 33"/>
                <a:gd name="T29" fmla="*/ 15 h 55"/>
                <a:gd name="T30" fmla="*/ 18 w 33"/>
                <a:gd name="T31" fmla="*/ 15 h 55"/>
                <a:gd name="T32" fmla="*/ 24 w 33"/>
                <a:gd name="T33" fmla="*/ 16 h 55"/>
                <a:gd name="T34" fmla="*/ 28 w 33"/>
                <a:gd name="T35" fmla="*/ 19 h 55"/>
                <a:gd name="T36" fmla="*/ 31 w 33"/>
                <a:gd name="T37" fmla="*/ 26 h 55"/>
                <a:gd name="T38" fmla="*/ 33 w 33"/>
                <a:gd name="T39" fmla="*/ 35 h 55"/>
                <a:gd name="T40" fmla="*/ 25 w 33"/>
                <a:gd name="T41" fmla="*/ 35 h 55"/>
                <a:gd name="T42" fmla="*/ 23 w 33"/>
                <a:gd name="T43" fmla="*/ 25 h 55"/>
                <a:gd name="T44" fmla="*/ 16 w 33"/>
                <a:gd name="T45" fmla="*/ 22 h 55"/>
                <a:gd name="T46" fmla="*/ 14 w 33"/>
                <a:gd name="T47" fmla="*/ 22 h 55"/>
                <a:gd name="T48" fmla="*/ 11 w 33"/>
                <a:gd name="T49" fmla="*/ 23 h 55"/>
                <a:gd name="T50" fmla="*/ 9 w 33"/>
                <a:gd name="T51" fmla="*/ 25 h 55"/>
                <a:gd name="T52" fmla="*/ 8 w 33"/>
                <a:gd name="T53" fmla="*/ 26 h 55"/>
                <a:gd name="T54" fmla="*/ 8 w 33"/>
                <a:gd name="T55" fmla="*/ 43 h 55"/>
                <a:gd name="T56" fmla="*/ 9 w 33"/>
                <a:gd name="T57" fmla="*/ 44 h 55"/>
                <a:gd name="T58" fmla="*/ 11 w 33"/>
                <a:gd name="T59" fmla="*/ 46 h 55"/>
                <a:gd name="T60" fmla="*/ 14 w 33"/>
                <a:gd name="T61" fmla="*/ 47 h 55"/>
                <a:gd name="T62" fmla="*/ 17 w 33"/>
                <a:gd name="T63" fmla="*/ 48 h 55"/>
                <a:gd name="T64" fmla="*/ 23 w 33"/>
                <a:gd name="T65" fmla="*/ 45 h 55"/>
                <a:gd name="T66" fmla="*/ 25 w 33"/>
                <a:gd name="T67" fmla="*/ 3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" h="55">
                  <a:moveTo>
                    <a:pt x="33" y="35"/>
                  </a:moveTo>
                  <a:cubicBezTo>
                    <a:pt x="33" y="38"/>
                    <a:pt x="32" y="41"/>
                    <a:pt x="31" y="44"/>
                  </a:cubicBezTo>
                  <a:cubicBezTo>
                    <a:pt x="30" y="46"/>
                    <a:pt x="29" y="48"/>
                    <a:pt x="28" y="50"/>
                  </a:cubicBezTo>
                  <a:cubicBezTo>
                    <a:pt x="27" y="51"/>
                    <a:pt x="25" y="53"/>
                    <a:pt x="23" y="53"/>
                  </a:cubicBezTo>
                  <a:cubicBezTo>
                    <a:pt x="21" y="54"/>
                    <a:pt x="19" y="55"/>
                    <a:pt x="17" y="55"/>
                  </a:cubicBezTo>
                  <a:cubicBezTo>
                    <a:pt x="16" y="55"/>
                    <a:pt x="14" y="54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8"/>
                    <a:pt x="10" y="17"/>
                  </a:cubicBezTo>
                  <a:cubicBezTo>
                    <a:pt x="11" y="17"/>
                    <a:pt x="11" y="16"/>
                    <a:pt x="12" y="16"/>
                  </a:cubicBezTo>
                  <a:cubicBezTo>
                    <a:pt x="13" y="16"/>
                    <a:pt x="13" y="15"/>
                    <a:pt x="14" y="15"/>
                  </a:cubicBezTo>
                  <a:cubicBezTo>
                    <a:pt x="15" y="15"/>
                    <a:pt x="16" y="15"/>
                    <a:pt x="18" y="15"/>
                  </a:cubicBezTo>
                  <a:cubicBezTo>
                    <a:pt x="20" y="15"/>
                    <a:pt x="22" y="15"/>
                    <a:pt x="24" y="16"/>
                  </a:cubicBezTo>
                  <a:cubicBezTo>
                    <a:pt x="25" y="16"/>
                    <a:pt x="27" y="18"/>
                    <a:pt x="28" y="19"/>
                  </a:cubicBezTo>
                  <a:cubicBezTo>
                    <a:pt x="30" y="21"/>
                    <a:pt x="31" y="23"/>
                    <a:pt x="31" y="26"/>
                  </a:cubicBezTo>
                  <a:cubicBezTo>
                    <a:pt x="32" y="28"/>
                    <a:pt x="33" y="32"/>
                    <a:pt x="33" y="35"/>
                  </a:cubicBezTo>
                  <a:close/>
                  <a:moveTo>
                    <a:pt x="25" y="35"/>
                  </a:moveTo>
                  <a:cubicBezTo>
                    <a:pt x="25" y="31"/>
                    <a:pt x="24" y="27"/>
                    <a:pt x="23" y="25"/>
                  </a:cubicBezTo>
                  <a:cubicBezTo>
                    <a:pt x="21" y="23"/>
                    <a:pt x="19" y="22"/>
                    <a:pt x="16" y="22"/>
                  </a:cubicBezTo>
                  <a:cubicBezTo>
                    <a:pt x="15" y="22"/>
                    <a:pt x="15" y="22"/>
                    <a:pt x="14" y="22"/>
                  </a:cubicBezTo>
                  <a:cubicBezTo>
                    <a:pt x="13" y="22"/>
                    <a:pt x="12" y="23"/>
                    <a:pt x="11" y="23"/>
                  </a:cubicBezTo>
                  <a:cubicBezTo>
                    <a:pt x="11" y="23"/>
                    <a:pt x="10" y="24"/>
                    <a:pt x="9" y="25"/>
                  </a:cubicBezTo>
                  <a:cubicBezTo>
                    <a:pt x="9" y="25"/>
                    <a:pt x="8" y="26"/>
                    <a:pt x="8" y="26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9" y="44"/>
                    <a:pt x="9" y="44"/>
                  </a:cubicBezTo>
                  <a:cubicBezTo>
                    <a:pt x="10" y="45"/>
                    <a:pt x="11" y="45"/>
                    <a:pt x="11" y="46"/>
                  </a:cubicBezTo>
                  <a:cubicBezTo>
                    <a:pt x="12" y="46"/>
                    <a:pt x="13" y="47"/>
                    <a:pt x="14" y="47"/>
                  </a:cubicBezTo>
                  <a:cubicBezTo>
                    <a:pt x="15" y="47"/>
                    <a:pt x="16" y="48"/>
                    <a:pt x="17" y="48"/>
                  </a:cubicBezTo>
                  <a:cubicBezTo>
                    <a:pt x="19" y="48"/>
                    <a:pt x="21" y="47"/>
                    <a:pt x="23" y="45"/>
                  </a:cubicBezTo>
                  <a:cubicBezTo>
                    <a:pt x="24" y="43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75" name="Freeform 12">
              <a:extLst>
                <a:ext uri="{FF2B5EF4-FFF2-40B4-BE49-F238E27FC236}">
                  <a16:creationId xmlns:a16="http://schemas.microsoft.com/office/drawing/2014/main" id="{AF1DE1B8-EA4B-4A98-A97D-BA5EEA42B19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6713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0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2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2" y="22"/>
                    <a:pt x="32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2" y="32"/>
                    <a:pt x="22" y="31"/>
                    <a:pt x="23" y="31"/>
                  </a:cubicBezTo>
                  <a:cubicBezTo>
                    <a:pt x="24" y="31"/>
                    <a:pt x="24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6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3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3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76" name="Freeform 13">
              <a:extLst>
                <a:ext uri="{FF2B5EF4-FFF2-40B4-BE49-F238E27FC236}">
                  <a16:creationId xmlns:a16="http://schemas.microsoft.com/office/drawing/2014/main" id="{F8F60B79-7AF5-4C5E-A5EF-126F117D591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0873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1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2" y="54"/>
                    <a:pt x="11" y="54"/>
                  </a:cubicBezTo>
                  <a:cubicBezTo>
                    <a:pt x="10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6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2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77" name="Freeform 14">
              <a:extLst>
                <a:ext uri="{FF2B5EF4-FFF2-40B4-BE49-F238E27FC236}">
                  <a16:creationId xmlns:a16="http://schemas.microsoft.com/office/drawing/2014/main" id="{0A0438AD-9937-4C25-AB9E-7F8C8CCA23F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877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1" y="54"/>
                    <a:pt x="10" y="54"/>
                  </a:cubicBezTo>
                  <a:cubicBezTo>
                    <a:pt x="9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78" name="Freeform 15">
              <a:extLst>
                <a:ext uri="{FF2B5EF4-FFF2-40B4-BE49-F238E27FC236}">
                  <a16:creationId xmlns:a16="http://schemas.microsoft.com/office/drawing/2014/main" id="{6FDE2726-7032-4BE4-A420-0ECF49A32A8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90370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0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29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0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2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2" y="21"/>
                    <a:pt x="32" y="22"/>
                    <a:pt x="32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0" y="32"/>
                    <a:pt x="21" y="32"/>
                  </a:cubicBezTo>
                  <a:cubicBezTo>
                    <a:pt x="22" y="32"/>
                    <a:pt x="22" y="31"/>
                    <a:pt x="23" y="31"/>
                  </a:cubicBezTo>
                  <a:cubicBezTo>
                    <a:pt x="23" y="31"/>
                    <a:pt x="24" y="30"/>
                    <a:pt x="25" y="30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0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6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3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7" y="6"/>
                    <a:pt x="16" y="6"/>
                  </a:cubicBezTo>
                  <a:cubicBezTo>
                    <a:pt x="15" y="6"/>
                    <a:pt x="13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79" name="Freeform 16">
              <a:extLst>
                <a:ext uri="{FF2B5EF4-FFF2-40B4-BE49-F238E27FC236}">
                  <a16:creationId xmlns:a16="http://schemas.microsoft.com/office/drawing/2014/main" id="{50C22C21-F8DB-486D-9042-765D68AE3A7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4993" y="6212575"/>
              <a:ext cx="55799" cy="99391"/>
            </a:xfrm>
            <a:custGeom>
              <a:avLst/>
              <a:gdLst>
                <a:gd name="T0" fmla="*/ 20 w 22"/>
                <a:gd name="T1" fmla="*/ 8 h 39"/>
                <a:gd name="T2" fmla="*/ 18 w 22"/>
                <a:gd name="T3" fmla="*/ 7 h 39"/>
                <a:gd name="T4" fmla="*/ 15 w 22"/>
                <a:gd name="T5" fmla="*/ 7 h 39"/>
                <a:gd name="T6" fmla="*/ 9 w 22"/>
                <a:gd name="T7" fmla="*/ 9 h 39"/>
                <a:gd name="T8" fmla="*/ 7 w 22"/>
                <a:gd name="T9" fmla="*/ 17 h 39"/>
                <a:gd name="T10" fmla="*/ 7 w 22"/>
                <a:gd name="T11" fmla="*/ 39 h 39"/>
                <a:gd name="T12" fmla="*/ 0 w 22"/>
                <a:gd name="T13" fmla="*/ 39 h 39"/>
                <a:gd name="T14" fmla="*/ 0 w 22"/>
                <a:gd name="T15" fmla="*/ 0 h 39"/>
                <a:gd name="T16" fmla="*/ 7 w 22"/>
                <a:gd name="T17" fmla="*/ 0 h 39"/>
                <a:gd name="T18" fmla="*/ 7 w 22"/>
                <a:gd name="T19" fmla="*/ 4 h 39"/>
                <a:gd name="T20" fmla="*/ 9 w 22"/>
                <a:gd name="T21" fmla="*/ 2 h 39"/>
                <a:gd name="T22" fmla="*/ 11 w 22"/>
                <a:gd name="T23" fmla="*/ 1 h 39"/>
                <a:gd name="T24" fmla="*/ 13 w 22"/>
                <a:gd name="T25" fmla="*/ 0 h 39"/>
                <a:gd name="T26" fmla="*/ 16 w 22"/>
                <a:gd name="T27" fmla="*/ 0 h 39"/>
                <a:gd name="T28" fmla="*/ 20 w 22"/>
                <a:gd name="T29" fmla="*/ 0 h 39"/>
                <a:gd name="T30" fmla="*/ 22 w 22"/>
                <a:gd name="T31" fmla="*/ 1 h 39"/>
                <a:gd name="T32" fmla="*/ 20 w 22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39">
                  <a:moveTo>
                    <a:pt x="20" y="8"/>
                  </a:moveTo>
                  <a:cubicBezTo>
                    <a:pt x="20" y="8"/>
                    <a:pt x="19" y="8"/>
                    <a:pt x="18" y="7"/>
                  </a:cubicBezTo>
                  <a:cubicBezTo>
                    <a:pt x="17" y="7"/>
                    <a:pt x="16" y="7"/>
                    <a:pt x="15" y="7"/>
                  </a:cubicBezTo>
                  <a:cubicBezTo>
                    <a:pt x="12" y="7"/>
                    <a:pt x="10" y="8"/>
                    <a:pt x="9" y="9"/>
                  </a:cubicBezTo>
                  <a:cubicBezTo>
                    <a:pt x="8" y="11"/>
                    <a:pt x="7" y="14"/>
                    <a:pt x="7" y="1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9" y="2"/>
                  </a:cubicBezTo>
                  <a:cubicBezTo>
                    <a:pt x="9" y="2"/>
                    <a:pt x="10" y="1"/>
                    <a:pt x="11" y="1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9" y="0"/>
                    <a:pt x="20" y="0"/>
                  </a:cubicBezTo>
                  <a:cubicBezTo>
                    <a:pt x="21" y="0"/>
                    <a:pt x="22" y="1"/>
                    <a:pt x="22" y="1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0" name="Freeform 17">
              <a:extLst>
                <a:ext uri="{FF2B5EF4-FFF2-40B4-BE49-F238E27FC236}">
                  <a16:creationId xmlns:a16="http://schemas.microsoft.com/office/drawing/2014/main" id="{7F763F72-BB8F-482C-9FDA-40EDD6EE5FF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06591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1" y="54"/>
                    <a:pt x="10" y="54"/>
                  </a:cubicBezTo>
                  <a:cubicBezTo>
                    <a:pt x="9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1" name="Freeform 18">
              <a:extLst>
                <a:ext uri="{FF2B5EF4-FFF2-40B4-BE49-F238E27FC236}">
                  <a16:creationId xmlns:a16="http://schemas.microsoft.com/office/drawing/2014/main" id="{710F466C-6BEC-4970-9707-40D8002740B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5058" y="6174213"/>
              <a:ext cx="80211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10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2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3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10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8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9" y="20"/>
                    <a:pt x="29" y="22"/>
                    <a:pt x="30" y="24"/>
                  </a:cubicBezTo>
                  <a:cubicBezTo>
                    <a:pt x="31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2" name="Freeform 19">
              <a:extLst>
                <a:ext uri="{FF2B5EF4-FFF2-40B4-BE49-F238E27FC236}">
                  <a16:creationId xmlns:a16="http://schemas.microsoft.com/office/drawing/2014/main" id="{3332407D-F423-41B2-985F-8A4482C61D9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82706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3" name="Freeform 20">
              <a:extLst>
                <a:ext uri="{FF2B5EF4-FFF2-40B4-BE49-F238E27FC236}">
                  <a16:creationId xmlns:a16="http://schemas.microsoft.com/office/drawing/2014/main" id="{44E3286F-1188-47B1-8B46-3498795DF2D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30922" y="6212575"/>
              <a:ext cx="80211" cy="134265"/>
            </a:xfrm>
            <a:custGeom>
              <a:avLst/>
              <a:gdLst>
                <a:gd name="T0" fmla="*/ 25 w 32"/>
                <a:gd name="T1" fmla="*/ 53 h 53"/>
                <a:gd name="T2" fmla="*/ 25 w 32"/>
                <a:gd name="T3" fmla="*/ 35 h 53"/>
                <a:gd name="T4" fmla="*/ 20 w 32"/>
                <a:gd name="T5" fmla="*/ 38 h 53"/>
                <a:gd name="T6" fmla="*/ 15 w 32"/>
                <a:gd name="T7" fmla="*/ 40 h 53"/>
                <a:gd name="T8" fmla="*/ 9 w 32"/>
                <a:gd name="T9" fmla="*/ 38 h 53"/>
                <a:gd name="T10" fmla="*/ 4 w 32"/>
                <a:gd name="T11" fmla="*/ 35 h 53"/>
                <a:gd name="T12" fmla="*/ 1 w 32"/>
                <a:gd name="T13" fmla="*/ 28 h 53"/>
                <a:gd name="T14" fmla="*/ 0 w 32"/>
                <a:gd name="T15" fmla="*/ 19 h 53"/>
                <a:gd name="T16" fmla="*/ 1 w 32"/>
                <a:gd name="T17" fmla="*/ 10 h 53"/>
                <a:gd name="T18" fmla="*/ 4 w 32"/>
                <a:gd name="T19" fmla="*/ 4 h 53"/>
                <a:gd name="T20" fmla="*/ 9 w 32"/>
                <a:gd name="T21" fmla="*/ 1 h 53"/>
                <a:gd name="T22" fmla="*/ 15 w 32"/>
                <a:gd name="T23" fmla="*/ 0 h 53"/>
                <a:gd name="T24" fmla="*/ 18 w 32"/>
                <a:gd name="T25" fmla="*/ 0 h 53"/>
                <a:gd name="T26" fmla="*/ 20 w 32"/>
                <a:gd name="T27" fmla="*/ 1 h 53"/>
                <a:gd name="T28" fmla="*/ 23 w 32"/>
                <a:gd name="T29" fmla="*/ 2 h 53"/>
                <a:gd name="T30" fmla="*/ 25 w 32"/>
                <a:gd name="T31" fmla="*/ 4 h 53"/>
                <a:gd name="T32" fmla="*/ 25 w 32"/>
                <a:gd name="T33" fmla="*/ 0 h 53"/>
                <a:gd name="T34" fmla="*/ 32 w 32"/>
                <a:gd name="T35" fmla="*/ 0 h 53"/>
                <a:gd name="T36" fmla="*/ 32 w 32"/>
                <a:gd name="T37" fmla="*/ 49 h 53"/>
                <a:gd name="T38" fmla="*/ 25 w 32"/>
                <a:gd name="T39" fmla="*/ 53 h 53"/>
                <a:gd name="T40" fmla="*/ 25 w 32"/>
                <a:gd name="T41" fmla="*/ 12 h 53"/>
                <a:gd name="T42" fmla="*/ 23 w 32"/>
                <a:gd name="T43" fmla="*/ 10 h 53"/>
                <a:gd name="T44" fmla="*/ 21 w 32"/>
                <a:gd name="T45" fmla="*/ 8 h 53"/>
                <a:gd name="T46" fmla="*/ 18 w 32"/>
                <a:gd name="T47" fmla="*/ 7 h 53"/>
                <a:gd name="T48" fmla="*/ 16 w 32"/>
                <a:gd name="T49" fmla="*/ 7 h 53"/>
                <a:gd name="T50" fmla="*/ 9 w 32"/>
                <a:gd name="T51" fmla="*/ 10 h 53"/>
                <a:gd name="T52" fmla="*/ 7 w 32"/>
                <a:gd name="T53" fmla="*/ 19 h 53"/>
                <a:gd name="T54" fmla="*/ 10 w 32"/>
                <a:gd name="T55" fmla="*/ 29 h 53"/>
                <a:gd name="T56" fmla="*/ 16 w 32"/>
                <a:gd name="T57" fmla="*/ 33 h 53"/>
                <a:gd name="T58" fmla="*/ 21 w 32"/>
                <a:gd name="T59" fmla="*/ 31 h 53"/>
                <a:gd name="T60" fmla="*/ 25 w 32"/>
                <a:gd name="T61" fmla="*/ 28 h 53"/>
                <a:gd name="T62" fmla="*/ 25 w 32"/>
                <a:gd name="T63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" h="53">
                  <a:moveTo>
                    <a:pt x="25" y="53"/>
                  </a:moveTo>
                  <a:cubicBezTo>
                    <a:pt x="25" y="35"/>
                    <a:pt x="25" y="35"/>
                    <a:pt x="25" y="35"/>
                  </a:cubicBezTo>
                  <a:cubicBezTo>
                    <a:pt x="23" y="36"/>
                    <a:pt x="22" y="37"/>
                    <a:pt x="20" y="38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3" y="40"/>
                    <a:pt x="11" y="39"/>
                    <a:pt x="9" y="38"/>
                  </a:cubicBezTo>
                  <a:cubicBezTo>
                    <a:pt x="7" y="38"/>
                    <a:pt x="5" y="36"/>
                    <a:pt x="4" y="35"/>
                  </a:cubicBezTo>
                  <a:cubicBezTo>
                    <a:pt x="3" y="33"/>
                    <a:pt x="2" y="31"/>
                    <a:pt x="1" y="28"/>
                  </a:cubicBezTo>
                  <a:cubicBezTo>
                    <a:pt x="0" y="26"/>
                    <a:pt x="0" y="23"/>
                    <a:pt x="0" y="19"/>
                  </a:cubicBezTo>
                  <a:cubicBezTo>
                    <a:pt x="0" y="16"/>
                    <a:pt x="0" y="13"/>
                    <a:pt x="1" y="10"/>
                  </a:cubicBezTo>
                  <a:cubicBezTo>
                    <a:pt x="2" y="8"/>
                    <a:pt x="3" y="6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1" y="1"/>
                    <a:pt x="22" y="2"/>
                    <a:pt x="23" y="2"/>
                  </a:cubicBezTo>
                  <a:cubicBezTo>
                    <a:pt x="23" y="3"/>
                    <a:pt x="24" y="3"/>
                    <a:pt x="25" y="4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49"/>
                    <a:pt x="32" y="49"/>
                    <a:pt x="32" y="49"/>
                  </a:cubicBezTo>
                  <a:lnTo>
                    <a:pt x="25" y="53"/>
                  </a:lnTo>
                  <a:close/>
                  <a:moveTo>
                    <a:pt x="25" y="12"/>
                  </a:moveTo>
                  <a:cubicBezTo>
                    <a:pt x="24" y="11"/>
                    <a:pt x="24" y="10"/>
                    <a:pt x="23" y="10"/>
                  </a:cubicBezTo>
                  <a:cubicBezTo>
                    <a:pt x="23" y="9"/>
                    <a:pt x="22" y="9"/>
                    <a:pt x="21" y="8"/>
                  </a:cubicBezTo>
                  <a:cubicBezTo>
                    <a:pt x="20" y="8"/>
                    <a:pt x="19" y="7"/>
                    <a:pt x="18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3" y="7"/>
                    <a:pt x="11" y="8"/>
                    <a:pt x="9" y="10"/>
                  </a:cubicBezTo>
                  <a:cubicBezTo>
                    <a:pt x="8" y="12"/>
                    <a:pt x="7" y="15"/>
                    <a:pt x="7" y="19"/>
                  </a:cubicBezTo>
                  <a:cubicBezTo>
                    <a:pt x="7" y="23"/>
                    <a:pt x="8" y="27"/>
                    <a:pt x="10" y="29"/>
                  </a:cubicBezTo>
                  <a:cubicBezTo>
                    <a:pt x="11" y="31"/>
                    <a:pt x="13" y="33"/>
                    <a:pt x="16" y="33"/>
                  </a:cubicBezTo>
                  <a:cubicBezTo>
                    <a:pt x="18" y="33"/>
                    <a:pt x="19" y="32"/>
                    <a:pt x="21" y="31"/>
                  </a:cubicBezTo>
                  <a:cubicBezTo>
                    <a:pt x="22" y="30"/>
                    <a:pt x="24" y="29"/>
                    <a:pt x="25" y="28"/>
                  </a:cubicBezTo>
                  <a:lnTo>
                    <a:pt x="25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4" name="Freeform 21">
              <a:extLst>
                <a:ext uri="{FF2B5EF4-FFF2-40B4-BE49-F238E27FC236}">
                  <a16:creationId xmlns:a16="http://schemas.microsoft.com/office/drawing/2014/main" id="{E7BD9E0B-920A-4409-95E7-40A47107B34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835545" y="6212575"/>
              <a:ext cx="78468" cy="101135"/>
            </a:xfrm>
            <a:custGeom>
              <a:avLst/>
              <a:gdLst>
                <a:gd name="T0" fmla="*/ 24 w 31"/>
                <a:gd name="T1" fmla="*/ 39 h 40"/>
                <a:gd name="T2" fmla="*/ 24 w 31"/>
                <a:gd name="T3" fmla="*/ 35 h 40"/>
                <a:gd name="T4" fmla="*/ 20 w 31"/>
                <a:gd name="T5" fmla="*/ 38 h 40"/>
                <a:gd name="T6" fmla="*/ 14 w 31"/>
                <a:gd name="T7" fmla="*/ 40 h 40"/>
                <a:gd name="T8" fmla="*/ 4 w 31"/>
                <a:gd name="T9" fmla="*/ 35 h 40"/>
                <a:gd name="T10" fmla="*/ 0 w 31"/>
                <a:gd name="T11" fmla="*/ 22 h 40"/>
                <a:gd name="T12" fmla="*/ 0 w 31"/>
                <a:gd name="T13" fmla="*/ 0 h 40"/>
                <a:gd name="T14" fmla="*/ 8 w 31"/>
                <a:gd name="T15" fmla="*/ 0 h 40"/>
                <a:gd name="T16" fmla="*/ 8 w 31"/>
                <a:gd name="T17" fmla="*/ 22 h 40"/>
                <a:gd name="T18" fmla="*/ 10 w 31"/>
                <a:gd name="T19" fmla="*/ 30 h 40"/>
                <a:gd name="T20" fmla="*/ 16 w 31"/>
                <a:gd name="T21" fmla="*/ 33 h 40"/>
                <a:gd name="T22" fmla="*/ 22 w 31"/>
                <a:gd name="T23" fmla="*/ 30 h 40"/>
                <a:gd name="T24" fmla="*/ 24 w 31"/>
                <a:gd name="T25" fmla="*/ 23 h 40"/>
                <a:gd name="T26" fmla="*/ 24 w 31"/>
                <a:gd name="T27" fmla="*/ 0 h 40"/>
                <a:gd name="T28" fmla="*/ 31 w 31"/>
                <a:gd name="T29" fmla="*/ 0 h 40"/>
                <a:gd name="T30" fmla="*/ 31 w 31"/>
                <a:gd name="T31" fmla="*/ 39 h 40"/>
                <a:gd name="T32" fmla="*/ 24 w 31"/>
                <a:gd name="T33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40">
                  <a:moveTo>
                    <a:pt x="24" y="39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3" y="36"/>
                    <a:pt x="22" y="38"/>
                    <a:pt x="20" y="38"/>
                  </a:cubicBezTo>
                  <a:cubicBezTo>
                    <a:pt x="18" y="39"/>
                    <a:pt x="16" y="40"/>
                    <a:pt x="14" y="40"/>
                  </a:cubicBezTo>
                  <a:cubicBezTo>
                    <a:pt x="10" y="40"/>
                    <a:pt x="6" y="38"/>
                    <a:pt x="4" y="35"/>
                  </a:cubicBezTo>
                  <a:cubicBezTo>
                    <a:pt x="2" y="32"/>
                    <a:pt x="0" y="28"/>
                    <a:pt x="0" y="2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6"/>
                    <a:pt x="9" y="28"/>
                    <a:pt x="10" y="30"/>
                  </a:cubicBezTo>
                  <a:cubicBezTo>
                    <a:pt x="11" y="32"/>
                    <a:pt x="13" y="33"/>
                    <a:pt x="16" y="33"/>
                  </a:cubicBezTo>
                  <a:cubicBezTo>
                    <a:pt x="18" y="33"/>
                    <a:pt x="20" y="32"/>
                    <a:pt x="22" y="30"/>
                  </a:cubicBezTo>
                  <a:cubicBezTo>
                    <a:pt x="23" y="28"/>
                    <a:pt x="24" y="26"/>
                    <a:pt x="24" y="23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4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5" name="Freeform 22">
              <a:extLst>
                <a:ext uri="{FF2B5EF4-FFF2-40B4-BE49-F238E27FC236}">
                  <a16:creationId xmlns:a16="http://schemas.microsoft.com/office/drawing/2014/main" id="{9D2625B8-0A5B-46EF-8302-77353AB0D3A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934936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1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2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6" name="Freeform 23">
              <a:extLst>
                <a:ext uri="{FF2B5EF4-FFF2-40B4-BE49-F238E27FC236}">
                  <a16:creationId xmlns:a16="http://schemas.microsoft.com/office/drawing/2014/main" id="{DE6C9E0E-C49B-4FBE-97F3-BB6DFAC574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30841" y="6212575"/>
              <a:ext cx="73236" cy="101135"/>
            </a:xfrm>
            <a:custGeom>
              <a:avLst/>
              <a:gdLst>
                <a:gd name="T0" fmla="*/ 28 w 29"/>
                <a:gd name="T1" fmla="*/ 4 h 40"/>
                <a:gd name="T2" fmla="*/ 24 w 29"/>
                <a:gd name="T3" fmla="*/ 10 h 40"/>
                <a:gd name="T4" fmla="*/ 20 w 29"/>
                <a:gd name="T5" fmla="*/ 7 h 40"/>
                <a:gd name="T6" fmla="*/ 14 w 29"/>
                <a:gd name="T7" fmla="*/ 6 h 40"/>
                <a:gd name="T8" fmla="*/ 10 w 29"/>
                <a:gd name="T9" fmla="*/ 7 h 40"/>
                <a:gd name="T10" fmla="*/ 9 w 29"/>
                <a:gd name="T11" fmla="*/ 10 h 40"/>
                <a:gd name="T12" fmla="*/ 9 w 29"/>
                <a:gd name="T13" fmla="*/ 11 h 40"/>
                <a:gd name="T14" fmla="*/ 11 w 29"/>
                <a:gd name="T15" fmla="*/ 12 h 40"/>
                <a:gd name="T16" fmla="*/ 13 w 29"/>
                <a:gd name="T17" fmla="*/ 14 h 40"/>
                <a:gd name="T18" fmla="*/ 16 w 29"/>
                <a:gd name="T19" fmla="*/ 15 h 40"/>
                <a:gd name="T20" fmla="*/ 22 w 29"/>
                <a:gd name="T21" fmla="*/ 18 h 40"/>
                <a:gd name="T22" fmla="*/ 26 w 29"/>
                <a:gd name="T23" fmla="*/ 20 h 40"/>
                <a:gd name="T24" fmla="*/ 28 w 29"/>
                <a:gd name="T25" fmla="*/ 24 h 40"/>
                <a:gd name="T26" fmla="*/ 29 w 29"/>
                <a:gd name="T27" fmla="*/ 28 h 40"/>
                <a:gd name="T28" fmla="*/ 28 w 29"/>
                <a:gd name="T29" fmla="*/ 34 h 40"/>
                <a:gd name="T30" fmla="*/ 25 w 29"/>
                <a:gd name="T31" fmla="*/ 37 h 40"/>
                <a:gd name="T32" fmla="*/ 20 w 29"/>
                <a:gd name="T33" fmla="*/ 39 h 40"/>
                <a:gd name="T34" fmla="*/ 15 w 29"/>
                <a:gd name="T35" fmla="*/ 40 h 40"/>
                <a:gd name="T36" fmla="*/ 7 w 29"/>
                <a:gd name="T37" fmla="*/ 38 h 40"/>
                <a:gd name="T38" fmla="*/ 0 w 29"/>
                <a:gd name="T39" fmla="*/ 35 h 40"/>
                <a:gd name="T40" fmla="*/ 4 w 29"/>
                <a:gd name="T41" fmla="*/ 29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19 w 29"/>
                <a:gd name="T53" fmla="*/ 25 h 40"/>
                <a:gd name="T54" fmla="*/ 17 w 29"/>
                <a:gd name="T55" fmla="*/ 24 h 40"/>
                <a:gd name="T56" fmla="*/ 13 w 29"/>
                <a:gd name="T57" fmla="*/ 22 h 40"/>
                <a:gd name="T58" fmla="*/ 8 w 29"/>
                <a:gd name="T59" fmla="*/ 20 h 40"/>
                <a:gd name="T60" fmla="*/ 4 w 29"/>
                <a:gd name="T61" fmla="*/ 17 h 40"/>
                <a:gd name="T62" fmla="*/ 2 w 29"/>
                <a:gd name="T63" fmla="*/ 14 h 40"/>
                <a:gd name="T64" fmla="*/ 2 w 29"/>
                <a:gd name="T65" fmla="*/ 10 h 40"/>
                <a:gd name="T66" fmla="*/ 2 w 29"/>
                <a:gd name="T67" fmla="*/ 5 h 40"/>
                <a:gd name="T68" fmla="*/ 5 w 29"/>
                <a:gd name="T69" fmla="*/ 2 h 40"/>
                <a:gd name="T70" fmla="*/ 9 w 29"/>
                <a:gd name="T71" fmla="*/ 0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3" y="8"/>
                    <a:pt x="21" y="8"/>
                    <a:pt x="20" y="7"/>
                  </a:cubicBezTo>
                  <a:cubicBezTo>
                    <a:pt x="18" y="7"/>
                    <a:pt x="16" y="6"/>
                    <a:pt x="14" y="6"/>
                  </a:cubicBezTo>
                  <a:cubicBezTo>
                    <a:pt x="13" y="6"/>
                    <a:pt x="11" y="7"/>
                    <a:pt x="10" y="7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10" y="12"/>
                    <a:pt x="10" y="12"/>
                    <a:pt x="11" y="12"/>
                  </a:cubicBezTo>
                  <a:cubicBezTo>
                    <a:pt x="11" y="13"/>
                    <a:pt x="12" y="13"/>
                    <a:pt x="13" y="14"/>
                  </a:cubicBezTo>
                  <a:cubicBezTo>
                    <a:pt x="14" y="14"/>
                    <a:pt x="15" y="15"/>
                    <a:pt x="16" y="15"/>
                  </a:cubicBezTo>
                  <a:cubicBezTo>
                    <a:pt x="18" y="16"/>
                    <a:pt x="20" y="17"/>
                    <a:pt x="22" y="18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1"/>
                    <a:pt x="28" y="22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9" y="30"/>
                    <a:pt x="29" y="32"/>
                    <a:pt x="28" y="34"/>
                  </a:cubicBezTo>
                  <a:cubicBezTo>
                    <a:pt x="27" y="35"/>
                    <a:pt x="26" y="36"/>
                    <a:pt x="25" y="37"/>
                  </a:cubicBezTo>
                  <a:cubicBezTo>
                    <a:pt x="23" y="38"/>
                    <a:pt x="22" y="39"/>
                    <a:pt x="20" y="39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2" y="40"/>
                    <a:pt x="10" y="39"/>
                    <a:pt x="7" y="38"/>
                  </a:cubicBezTo>
                  <a:cubicBezTo>
                    <a:pt x="4" y="37"/>
                    <a:pt x="2" y="36"/>
                    <a:pt x="0" y="3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30"/>
                    <a:pt x="7" y="31"/>
                    <a:pt x="9" y="32"/>
                  </a:cubicBezTo>
                  <a:cubicBezTo>
                    <a:pt x="11" y="32"/>
                    <a:pt x="13" y="33"/>
                    <a:pt x="15" y="33"/>
                  </a:cubicBezTo>
                  <a:cubicBezTo>
                    <a:pt x="17" y="33"/>
                    <a:pt x="19" y="32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2" y="27"/>
                    <a:pt x="21" y="27"/>
                  </a:cubicBezTo>
                  <a:cubicBezTo>
                    <a:pt x="21" y="26"/>
                    <a:pt x="20" y="25"/>
                    <a:pt x="19" y="25"/>
                  </a:cubicBezTo>
                  <a:cubicBezTo>
                    <a:pt x="19" y="25"/>
                    <a:pt x="18" y="24"/>
                    <a:pt x="17" y="24"/>
                  </a:cubicBezTo>
                  <a:cubicBezTo>
                    <a:pt x="15" y="23"/>
                    <a:pt x="14" y="23"/>
                    <a:pt x="13" y="22"/>
                  </a:cubicBezTo>
                  <a:cubicBezTo>
                    <a:pt x="11" y="21"/>
                    <a:pt x="9" y="20"/>
                    <a:pt x="8" y="20"/>
                  </a:cubicBezTo>
                  <a:cubicBezTo>
                    <a:pt x="6" y="19"/>
                    <a:pt x="5" y="18"/>
                    <a:pt x="4" y="17"/>
                  </a:cubicBezTo>
                  <a:cubicBezTo>
                    <a:pt x="3" y="16"/>
                    <a:pt x="3" y="15"/>
                    <a:pt x="2" y="14"/>
                  </a:cubicBezTo>
                  <a:cubicBezTo>
                    <a:pt x="2" y="13"/>
                    <a:pt x="2" y="12"/>
                    <a:pt x="2" y="10"/>
                  </a:cubicBezTo>
                  <a:cubicBezTo>
                    <a:pt x="2" y="8"/>
                    <a:pt x="2" y="7"/>
                    <a:pt x="2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8" y="1"/>
                    <a:pt x="9" y="0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19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7" name="Freeform 24">
              <a:extLst>
                <a:ext uri="{FF2B5EF4-FFF2-40B4-BE49-F238E27FC236}">
                  <a16:creationId xmlns:a16="http://schemas.microsoft.com/office/drawing/2014/main" id="{580801ED-9260-41DB-A0B7-5AF24B32272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118027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8" name="Freeform 25">
              <a:extLst>
                <a:ext uri="{FF2B5EF4-FFF2-40B4-BE49-F238E27FC236}">
                  <a16:creationId xmlns:a16="http://schemas.microsoft.com/office/drawing/2014/main" id="{3A9842FB-6E95-4D11-B5B9-58C4CB82C2F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194750" y="6175958"/>
              <a:ext cx="24412" cy="136010"/>
            </a:xfrm>
            <a:custGeom>
              <a:avLst/>
              <a:gdLst>
                <a:gd name="T0" fmla="*/ 10 w 10"/>
                <a:gd name="T1" fmla="*/ 5 h 53"/>
                <a:gd name="T2" fmla="*/ 9 w 10"/>
                <a:gd name="T3" fmla="*/ 6 h 53"/>
                <a:gd name="T4" fmla="*/ 8 w 10"/>
                <a:gd name="T5" fmla="*/ 8 h 53"/>
                <a:gd name="T6" fmla="*/ 7 w 10"/>
                <a:gd name="T7" fmla="*/ 9 h 53"/>
                <a:gd name="T8" fmla="*/ 5 w 10"/>
                <a:gd name="T9" fmla="*/ 9 h 53"/>
                <a:gd name="T10" fmla="*/ 3 w 10"/>
                <a:gd name="T11" fmla="*/ 9 h 53"/>
                <a:gd name="T12" fmla="*/ 1 w 10"/>
                <a:gd name="T13" fmla="*/ 8 h 53"/>
                <a:gd name="T14" fmla="*/ 0 w 10"/>
                <a:gd name="T15" fmla="*/ 6 h 53"/>
                <a:gd name="T16" fmla="*/ 0 w 10"/>
                <a:gd name="T17" fmla="*/ 5 h 53"/>
                <a:gd name="T18" fmla="*/ 0 w 10"/>
                <a:gd name="T19" fmla="*/ 3 h 53"/>
                <a:gd name="T20" fmla="*/ 1 w 10"/>
                <a:gd name="T21" fmla="*/ 1 h 53"/>
                <a:gd name="T22" fmla="*/ 3 w 10"/>
                <a:gd name="T23" fmla="*/ 0 h 53"/>
                <a:gd name="T24" fmla="*/ 5 w 10"/>
                <a:gd name="T25" fmla="*/ 0 h 53"/>
                <a:gd name="T26" fmla="*/ 7 w 10"/>
                <a:gd name="T27" fmla="*/ 0 h 53"/>
                <a:gd name="T28" fmla="*/ 8 w 10"/>
                <a:gd name="T29" fmla="*/ 1 h 53"/>
                <a:gd name="T30" fmla="*/ 9 w 10"/>
                <a:gd name="T31" fmla="*/ 3 h 53"/>
                <a:gd name="T32" fmla="*/ 10 w 10"/>
                <a:gd name="T33" fmla="*/ 5 h 53"/>
                <a:gd name="T34" fmla="*/ 1 w 10"/>
                <a:gd name="T35" fmla="*/ 53 h 53"/>
                <a:gd name="T36" fmla="*/ 1 w 10"/>
                <a:gd name="T37" fmla="*/ 14 h 53"/>
                <a:gd name="T38" fmla="*/ 9 w 10"/>
                <a:gd name="T39" fmla="*/ 14 h 53"/>
                <a:gd name="T40" fmla="*/ 9 w 10"/>
                <a:gd name="T41" fmla="*/ 53 h 53"/>
                <a:gd name="T42" fmla="*/ 1 w 10"/>
                <a:gd name="T4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53">
                  <a:moveTo>
                    <a:pt x="10" y="5"/>
                  </a:moveTo>
                  <a:cubicBezTo>
                    <a:pt x="10" y="5"/>
                    <a:pt x="10" y="6"/>
                    <a:pt x="9" y="6"/>
                  </a:cubicBezTo>
                  <a:cubicBezTo>
                    <a:pt x="9" y="7"/>
                    <a:pt x="9" y="8"/>
                    <a:pt x="8" y="8"/>
                  </a:cubicBezTo>
                  <a:cubicBezTo>
                    <a:pt x="8" y="8"/>
                    <a:pt x="7" y="9"/>
                    <a:pt x="7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4" y="9"/>
                    <a:pt x="4" y="9"/>
                    <a:pt x="3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1" y="8"/>
                    <a:pt x="1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10" y="3"/>
                    <a:pt x="10" y="4"/>
                    <a:pt x="10" y="5"/>
                  </a:cubicBezTo>
                  <a:close/>
                  <a:moveTo>
                    <a:pt x="1" y="53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53"/>
                    <a:pt x="9" y="53"/>
                    <a:pt x="9" y="53"/>
                  </a:cubicBezTo>
                  <a:lnTo>
                    <a:pt x="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9" name="Freeform 26">
              <a:extLst>
                <a:ext uri="{FF2B5EF4-FFF2-40B4-BE49-F238E27FC236}">
                  <a16:creationId xmlns:a16="http://schemas.microsoft.com/office/drawing/2014/main" id="{076538BB-C266-42BE-916B-458AF9EFB22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236599" y="6212575"/>
              <a:ext cx="87186" cy="101135"/>
            </a:xfrm>
            <a:custGeom>
              <a:avLst/>
              <a:gdLst>
                <a:gd name="T0" fmla="*/ 34 w 34"/>
                <a:gd name="T1" fmla="*/ 19 h 40"/>
                <a:gd name="T2" fmla="*/ 33 w 34"/>
                <a:gd name="T3" fmla="*/ 28 h 40"/>
                <a:gd name="T4" fmla="*/ 29 w 34"/>
                <a:gd name="T5" fmla="*/ 34 h 40"/>
                <a:gd name="T6" fmla="*/ 24 w 34"/>
                <a:gd name="T7" fmla="*/ 38 h 40"/>
                <a:gd name="T8" fmla="*/ 17 w 34"/>
                <a:gd name="T9" fmla="*/ 40 h 40"/>
                <a:gd name="T10" fmla="*/ 10 w 34"/>
                <a:gd name="T11" fmla="*/ 38 h 40"/>
                <a:gd name="T12" fmla="*/ 5 w 34"/>
                <a:gd name="T13" fmla="*/ 34 h 40"/>
                <a:gd name="T14" fmla="*/ 1 w 34"/>
                <a:gd name="T15" fmla="*/ 28 h 40"/>
                <a:gd name="T16" fmla="*/ 0 w 34"/>
                <a:gd name="T17" fmla="*/ 20 h 40"/>
                <a:gd name="T18" fmla="*/ 1 w 34"/>
                <a:gd name="T19" fmla="*/ 11 h 40"/>
                <a:gd name="T20" fmla="*/ 5 w 34"/>
                <a:gd name="T21" fmla="*/ 5 h 40"/>
                <a:gd name="T22" fmla="*/ 10 w 34"/>
                <a:gd name="T23" fmla="*/ 1 h 40"/>
                <a:gd name="T24" fmla="*/ 17 w 34"/>
                <a:gd name="T25" fmla="*/ 0 h 40"/>
                <a:gd name="T26" fmla="*/ 24 w 34"/>
                <a:gd name="T27" fmla="*/ 1 h 40"/>
                <a:gd name="T28" fmla="*/ 29 w 34"/>
                <a:gd name="T29" fmla="*/ 5 h 40"/>
                <a:gd name="T30" fmla="*/ 33 w 34"/>
                <a:gd name="T31" fmla="*/ 11 h 40"/>
                <a:gd name="T32" fmla="*/ 34 w 34"/>
                <a:gd name="T33" fmla="*/ 19 h 40"/>
                <a:gd name="T34" fmla="*/ 26 w 34"/>
                <a:gd name="T35" fmla="*/ 20 h 40"/>
                <a:gd name="T36" fmla="*/ 26 w 34"/>
                <a:gd name="T37" fmla="*/ 14 h 40"/>
                <a:gd name="T38" fmla="*/ 24 w 34"/>
                <a:gd name="T39" fmla="*/ 10 h 40"/>
                <a:gd name="T40" fmla="*/ 21 w 34"/>
                <a:gd name="T41" fmla="*/ 8 h 40"/>
                <a:gd name="T42" fmla="*/ 17 w 34"/>
                <a:gd name="T43" fmla="*/ 7 h 40"/>
                <a:gd name="T44" fmla="*/ 13 w 34"/>
                <a:gd name="T45" fmla="*/ 8 h 40"/>
                <a:gd name="T46" fmla="*/ 10 w 34"/>
                <a:gd name="T47" fmla="*/ 10 h 40"/>
                <a:gd name="T48" fmla="*/ 8 w 34"/>
                <a:gd name="T49" fmla="*/ 14 h 40"/>
                <a:gd name="T50" fmla="*/ 7 w 34"/>
                <a:gd name="T51" fmla="*/ 19 h 40"/>
                <a:gd name="T52" fmla="*/ 8 w 34"/>
                <a:gd name="T53" fmla="*/ 25 h 40"/>
                <a:gd name="T54" fmla="*/ 10 w 34"/>
                <a:gd name="T55" fmla="*/ 29 h 40"/>
                <a:gd name="T56" fmla="*/ 13 w 34"/>
                <a:gd name="T57" fmla="*/ 32 h 40"/>
                <a:gd name="T58" fmla="*/ 17 w 34"/>
                <a:gd name="T59" fmla="*/ 32 h 40"/>
                <a:gd name="T60" fmla="*/ 21 w 34"/>
                <a:gd name="T61" fmla="*/ 31 h 40"/>
                <a:gd name="T62" fmla="*/ 24 w 34"/>
                <a:gd name="T63" fmla="*/ 29 h 40"/>
                <a:gd name="T64" fmla="*/ 26 w 34"/>
                <a:gd name="T65" fmla="*/ 25 h 40"/>
                <a:gd name="T66" fmla="*/ 26 w 34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" h="40">
                  <a:moveTo>
                    <a:pt x="34" y="19"/>
                  </a:moveTo>
                  <a:cubicBezTo>
                    <a:pt x="34" y="23"/>
                    <a:pt x="34" y="25"/>
                    <a:pt x="33" y="28"/>
                  </a:cubicBezTo>
                  <a:cubicBezTo>
                    <a:pt x="32" y="30"/>
                    <a:pt x="31" y="33"/>
                    <a:pt x="29" y="34"/>
                  </a:cubicBezTo>
                  <a:cubicBezTo>
                    <a:pt x="28" y="36"/>
                    <a:pt x="26" y="37"/>
                    <a:pt x="24" y="38"/>
                  </a:cubicBezTo>
                  <a:cubicBezTo>
                    <a:pt x="21" y="39"/>
                    <a:pt x="19" y="40"/>
                    <a:pt x="17" y="40"/>
                  </a:cubicBezTo>
                  <a:cubicBezTo>
                    <a:pt x="14" y="40"/>
                    <a:pt x="12" y="39"/>
                    <a:pt x="10" y="38"/>
                  </a:cubicBezTo>
                  <a:cubicBezTo>
                    <a:pt x="8" y="37"/>
                    <a:pt x="6" y="36"/>
                    <a:pt x="5" y="34"/>
                  </a:cubicBezTo>
                  <a:cubicBezTo>
                    <a:pt x="3" y="32"/>
                    <a:pt x="2" y="30"/>
                    <a:pt x="1" y="28"/>
                  </a:cubicBezTo>
                  <a:cubicBezTo>
                    <a:pt x="0" y="25"/>
                    <a:pt x="0" y="23"/>
                    <a:pt x="0" y="20"/>
                  </a:cubicBezTo>
                  <a:cubicBezTo>
                    <a:pt x="0" y="16"/>
                    <a:pt x="0" y="14"/>
                    <a:pt x="1" y="11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8" y="3"/>
                    <a:pt x="29" y="5"/>
                  </a:cubicBezTo>
                  <a:cubicBezTo>
                    <a:pt x="31" y="7"/>
                    <a:pt x="32" y="9"/>
                    <a:pt x="33" y="11"/>
                  </a:cubicBezTo>
                  <a:cubicBezTo>
                    <a:pt x="34" y="14"/>
                    <a:pt x="34" y="16"/>
                    <a:pt x="34" y="19"/>
                  </a:cubicBezTo>
                  <a:close/>
                  <a:moveTo>
                    <a:pt x="26" y="20"/>
                  </a:moveTo>
                  <a:cubicBezTo>
                    <a:pt x="26" y="18"/>
                    <a:pt x="26" y="16"/>
                    <a:pt x="26" y="14"/>
                  </a:cubicBezTo>
                  <a:cubicBezTo>
                    <a:pt x="25" y="13"/>
                    <a:pt x="25" y="11"/>
                    <a:pt x="24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19" y="7"/>
                    <a:pt x="18" y="7"/>
                    <a:pt x="17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0" y="10"/>
                  </a:cubicBezTo>
                  <a:cubicBezTo>
                    <a:pt x="9" y="11"/>
                    <a:pt x="8" y="13"/>
                    <a:pt x="8" y="14"/>
                  </a:cubicBezTo>
                  <a:cubicBezTo>
                    <a:pt x="8" y="16"/>
                    <a:pt x="7" y="17"/>
                    <a:pt x="7" y="19"/>
                  </a:cubicBezTo>
                  <a:cubicBezTo>
                    <a:pt x="7" y="21"/>
                    <a:pt x="8" y="23"/>
                    <a:pt x="8" y="25"/>
                  </a:cubicBezTo>
                  <a:cubicBezTo>
                    <a:pt x="9" y="27"/>
                    <a:pt x="9" y="28"/>
                    <a:pt x="10" y="29"/>
                  </a:cubicBezTo>
                  <a:cubicBezTo>
                    <a:pt x="11" y="30"/>
                    <a:pt x="12" y="31"/>
                    <a:pt x="13" y="32"/>
                  </a:cubicBezTo>
                  <a:cubicBezTo>
                    <a:pt x="14" y="32"/>
                    <a:pt x="16" y="32"/>
                    <a:pt x="17" y="32"/>
                  </a:cubicBezTo>
                  <a:cubicBezTo>
                    <a:pt x="18" y="32"/>
                    <a:pt x="20" y="32"/>
                    <a:pt x="21" y="31"/>
                  </a:cubicBezTo>
                  <a:cubicBezTo>
                    <a:pt x="22" y="31"/>
                    <a:pt x="23" y="30"/>
                    <a:pt x="24" y="29"/>
                  </a:cubicBezTo>
                  <a:cubicBezTo>
                    <a:pt x="25" y="27"/>
                    <a:pt x="25" y="26"/>
                    <a:pt x="26" y="25"/>
                  </a:cubicBezTo>
                  <a:cubicBezTo>
                    <a:pt x="26" y="23"/>
                    <a:pt x="26" y="21"/>
                    <a:pt x="26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0" name="Freeform 27">
              <a:extLst>
                <a:ext uri="{FF2B5EF4-FFF2-40B4-BE49-F238E27FC236}">
                  <a16:creationId xmlns:a16="http://schemas.microsoft.com/office/drawing/2014/main" id="{A7C95C0F-A1E9-46B5-B9DB-284F35C7280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344710" y="6212575"/>
              <a:ext cx="78468" cy="99391"/>
            </a:xfrm>
            <a:custGeom>
              <a:avLst/>
              <a:gdLst>
                <a:gd name="T0" fmla="*/ 23 w 31"/>
                <a:gd name="T1" fmla="*/ 39 h 39"/>
                <a:gd name="T2" fmla="*/ 23 w 31"/>
                <a:gd name="T3" fmla="*/ 17 h 39"/>
                <a:gd name="T4" fmla="*/ 21 w 31"/>
                <a:gd name="T5" fmla="*/ 9 h 39"/>
                <a:gd name="T6" fmla="*/ 15 w 31"/>
                <a:gd name="T7" fmla="*/ 7 h 39"/>
                <a:gd name="T8" fmla="*/ 12 w 31"/>
                <a:gd name="T9" fmla="*/ 7 h 39"/>
                <a:gd name="T10" fmla="*/ 9 w 31"/>
                <a:gd name="T11" fmla="*/ 9 h 39"/>
                <a:gd name="T12" fmla="*/ 8 w 31"/>
                <a:gd name="T13" fmla="*/ 12 h 39"/>
                <a:gd name="T14" fmla="*/ 7 w 31"/>
                <a:gd name="T15" fmla="*/ 16 h 39"/>
                <a:gd name="T16" fmla="*/ 7 w 31"/>
                <a:gd name="T17" fmla="*/ 39 h 39"/>
                <a:gd name="T18" fmla="*/ 0 w 31"/>
                <a:gd name="T19" fmla="*/ 39 h 39"/>
                <a:gd name="T20" fmla="*/ 0 w 31"/>
                <a:gd name="T21" fmla="*/ 0 h 39"/>
                <a:gd name="T22" fmla="*/ 7 w 31"/>
                <a:gd name="T23" fmla="*/ 0 h 39"/>
                <a:gd name="T24" fmla="*/ 7 w 31"/>
                <a:gd name="T25" fmla="*/ 4 h 39"/>
                <a:gd name="T26" fmla="*/ 9 w 31"/>
                <a:gd name="T27" fmla="*/ 2 h 39"/>
                <a:gd name="T28" fmla="*/ 11 w 31"/>
                <a:gd name="T29" fmla="*/ 1 h 39"/>
                <a:gd name="T30" fmla="*/ 14 w 31"/>
                <a:gd name="T31" fmla="*/ 0 h 39"/>
                <a:gd name="T32" fmla="*/ 17 w 31"/>
                <a:gd name="T33" fmla="*/ 0 h 39"/>
                <a:gd name="T34" fmla="*/ 23 w 31"/>
                <a:gd name="T35" fmla="*/ 1 h 39"/>
                <a:gd name="T36" fmla="*/ 27 w 31"/>
                <a:gd name="T37" fmla="*/ 4 h 39"/>
                <a:gd name="T38" fmla="*/ 30 w 31"/>
                <a:gd name="T39" fmla="*/ 9 h 39"/>
                <a:gd name="T40" fmla="*/ 31 w 31"/>
                <a:gd name="T41" fmla="*/ 17 h 39"/>
                <a:gd name="T42" fmla="*/ 31 w 31"/>
                <a:gd name="T43" fmla="*/ 39 h 39"/>
                <a:gd name="T44" fmla="*/ 23 w 31"/>
                <a:gd name="T4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39">
                  <a:moveTo>
                    <a:pt x="23" y="39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4"/>
                    <a:pt x="23" y="11"/>
                    <a:pt x="21" y="9"/>
                  </a:cubicBezTo>
                  <a:cubicBezTo>
                    <a:pt x="20" y="7"/>
                    <a:pt x="18" y="7"/>
                    <a:pt x="15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1" y="8"/>
                    <a:pt x="10" y="8"/>
                    <a:pt x="9" y="9"/>
                  </a:cubicBezTo>
                  <a:cubicBezTo>
                    <a:pt x="9" y="10"/>
                    <a:pt x="8" y="11"/>
                    <a:pt x="8" y="12"/>
                  </a:cubicBezTo>
                  <a:cubicBezTo>
                    <a:pt x="8" y="14"/>
                    <a:pt x="7" y="15"/>
                    <a:pt x="7" y="16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9" y="2"/>
                  </a:cubicBezTo>
                  <a:cubicBezTo>
                    <a:pt x="10" y="2"/>
                    <a:pt x="11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9" y="0"/>
                    <a:pt x="21" y="0"/>
                    <a:pt x="23" y="1"/>
                  </a:cubicBezTo>
                  <a:cubicBezTo>
                    <a:pt x="25" y="1"/>
                    <a:pt x="26" y="2"/>
                    <a:pt x="27" y="4"/>
                  </a:cubicBezTo>
                  <a:cubicBezTo>
                    <a:pt x="28" y="5"/>
                    <a:pt x="29" y="7"/>
                    <a:pt x="30" y="9"/>
                  </a:cubicBezTo>
                  <a:cubicBezTo>
                    <a:pt x="30" y="11"/>
                    <a:pt x="31" y="14"/>
                    <a:pt x="31" y="17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1" name="Freeform 28">
              <a:extLst>
                <a:ext uri="{FF2B5EF4-FFF2-40B4-BE49-F238E27FC236}">
                  <a16:creationId xmlns:a16="http://schemas.microsoft.com/office/drawing/2014/main" id="{BEEA6186-B2B9-4E5E-9631-B6332C7FDB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45845" y="6284068"/>
              <a:ext cx="31387" cy="29643"/>
            </a:xfrm>
            <a:custGeom>
              <a:avLst/>
              <a:gdLst>
                <a:gd name="T0" fmla="*/ 12 w 12"/>
                <a:gd name="T1" fmla="*/ 6 h 12"/>
                <a:gd name="T2" fmla="*/ 11 w 12"/>
                <a:gd name="T3" fmla="*/ 8 h 12"/>
                <a:gd name="T4" fmla="*/ 10 w 12"/>
                <a:gd name="T5" fmla="*/ 10 h 12"/>
                <a:gd name="T6" fmla="*/ 8 w 12"/>
                <a:gd name="T7" fmla="*/ 11 h 12"/>
                <a:gd name="T8" fmla="*/ 6 w 12"/>
                <a:gd name="T9" fmla="*/ 12 h 12"/>
                <a:gd name="T10" fmla="*/ 4 w 12"/>
                <a:gd name="T11" fmla="*/ 11 h 12"/>
                <a:gd name="T12" fmla="*/ 2 w 12"/>
                <a:gd name="T13" fmla="*/ 10 h 12"/>
                <a:gd name="T14" fmla="*/ 1 w 12"/>
                <a:gd name="T15" fmla="*/ 8 h 12"/>
                <a:gd name="T16" fmla="*/ 0 w 12"/>
                <a:gd name="T17" fmla="*/ 6 h 12"/>
                <a:gd name="T18" fmla="*/ 1 w 12"/>
                <a:gd name="T19" fmla="*/ 4 h 12"/>
                <a:gd name="T20" fmla="*/ 2 w 12"/>
                <a:gd name="T21" fmla="*/ 2 h 12"/>
                <a:gd name="T22" fmla="*/ 4 w 12"/>
                <a:gd name="T23" fmla="*/ 0 h 12"/>
                <a:gd name="T24" fmla="*/ 6 w 12"/>
                <a:gd name="T25" fmla="*/ 0 h 12"/>
                <a:gd name="T26" fmla="*/ 8 w 12"/>
                <a:gd name="T27" fmla="*/ 0 h 12"/>
                <a:gd name="T28" fmla="*/ 10 w 12"/>
                <a:gd name="T29" fmla="*/ 2 h 12"/>
                <a:gd name="T30" fmla="*/ 11 w 12"/>
                <a:gd name="T31" fmla="*/ 4 h 12"/>
                <a:gd name="T32" fmla="*/ 12 w 12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7"/>
                    <a:pt x="11" y="7"/>
                    <a:pt x="11" y="8"/>
                  </a:cubicBezTo>
                  <a:cubicBezTo>
                    <a:pt x="11" y="9"/>
                    <a:pt x="10" y="9"/>
                    <a:pt x="10" y="10"/>
                  </a:cubicBezTo>
                  <a:cubicBezTo>
                    <a:pt x="9" y="10"/>
                    <a:pt x="9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4" y="11"/>
                    <a:pt x="4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1" y="9"/>
                    <a:pt x="1" y="9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1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3" y="1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9" y="1"/>
                    <a:pt x="9" y="1"/>
                    <a:pt x="10" y="2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4"/>
                    <a:pt x="12" y="5"/>
                    <a:pt x="12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2" name="Freeform 29">
              <a:extLst>
                <a:ext uri="{FF2B5EF4-FFF2-40B4-BE49-F238E27FC236}">
                  <a16:creationId xmlns:a16="http://schemas.microsoft.com/office/drawing/2014/main" id="{E9B00A5D-BE04-4D7D-B4A2-204E2D0E04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40006" y="6181188"/>
              <a:ext cx="97648" cy="130778"/>
            </a:xfrm>
            <a:custGeom>
              <a:avLst/>
              <a:gdLst>
                <a:gd name="T0" fmla="*/ 34 w 56"/>
                <a:gd name="T1" fmla="*/ 11 h 75"/>
                <a:gd name="T2" fmla="*/ 34 w 56"/>
                <a:gd name="T3" fmla="*/ 75 h 75"/>
                <a:gd name="T4" fmla="*/ 22 w 56"/>
                <a:gd name="T5" fmla="*/ 75 h 75"/>
                <a:gd name="T6" fmla="*/ 22 w 56"/>
                <a:gd name="T7" fmla="*/ 11 h 75"/>
                <a:gd name="T8" fmla="*/ 0 w 56"/>
                <a:gd name="T9" fmla="*/ 11 h 75"/>
                <a:gd name="T10" fmla="*/ 0 w 56"/>
                <a:gd name="T11" fmla="*/ 0 h 75"/>
                <a:gd name="T12" fmla="*/ 56 w 56"/>
                <a:gd name="T13" fmla="*/ 0 h 75"/>
                <a:gd name="T14" fmla="*/ 56 w 56"/>
                <a:gd name="T15" fmla="*/ 11 h 75"/>
                <a:gd name="T16" fmla="*/ 34 w 56"/>
                <a:gd name="T17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75">
                  <a:moveTo>
                    <a:pt x="34" y="11"/>
                  </a:moveTo>
                  <a:lnTo>
                    <a:pt x="34" y="75"/>
                  </a:lnTo>
                  <a:lnTo>
                    <a:pt x="22" y="75"/>
                  </a:lnTo>
                  <a:lnTo>
                    <a:pt x="22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56" y="0"/>
                  </a:lnTo>
                  <a:lnTo>
                    <a:pt x="56" y="11"/>
                  </a:lnTo>
                  <a:lnTo>
                    <a:pt x="34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3" name="Freeform 30">
              <a:extLst>
                <a:ext uri="{FF2B5EF4-FFF2-40B4-BE49-F238E27FC236}">
                  <a16:creationId xmlns:a16="http://schemas.microsoft.com/office/drawing/2014/main" id="{72C85502-C007-49A3-A8AB-2BCC8C53945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51603" y="6174213"/>
              <a:ext cx="80211" cy="137753"/>
            </a:xfrm>
            <a:custGeom>
              <a:avLst/>
              <a:gdLst>
                <a:gd name="T0" fmla="*/ 24 w 31"/>
                <a:gd name="T1" fmla="*/ 54 h 54"/>
                <a:gd name="T2" fmla="*/ 24 w 31"/>
                <a:gd name="T3" fmla="*/ 32 h 54"/>
                <a:gd name="T4" fmla="*/ 22 w 31"/>
                <a:gd name="T5" fmla="*/ 24 h 54"/>
                <a:gd name="T6" fmla="*/ 16 w 31"/>
                <a:gd name="T7" fmla="*/ 22 h 54"/>
                <a:gd name="T8" fmla="*/ 13 w 31"/>
                <a:gd name="T9" fmla="*/ 22 h 54"/>
                <a:gd name="T10" fmla="*/ 10 w 31"/>
                <a:gd name="T11" fmla="*/ 24 h 54"/>
                <a:gd name="T12" fmla="*/ 8 w 31"/>
                <a:gd name="T13" fmla="*/ 27 h 54"/>
                <a:gd name="T14" fmla="*/ 8 w 31"/>
                <a:gd name="T15" fmla="*/ 31 h 54"/>
                <a:gd name="T16" fmla="*/ 8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8 w 31"/>
                <a:gd name="T23" fmla="*/ 0 h 54"/>
                <a:gd name="T24" fmla="*/ 8 w 31"/>
                <a:gd name="T25" fmla="*/ 19 h 54"/>
                <a:gd name="T26" fmla="*/ 10 w 31"/>
                <a:gd name="T27" fmla="*/ 17 h 54"/>
                <a:gd name="T28" fmla="*/ 12 w 31"/>
                <a:gd name="T29" fmla="*/ 16 h 54"/>
                <a:gd name="T30" fmla="*/ 15 w 31"/>
                <a:gd name="T31" fmla="*/ 15 h 54"/>
                <a:gd name="T32" fmla="*/ 18 w 31"/>
                <a:gd name="T33" fmla="*/ 15 h 54"/>
                <a:gd name="T34" fmla="*/ 24 w 31"/>
                <a:gd name="T35" fmla="*/ 16 h 54"/>
                <a:gd name="T36" fmla="*/ 28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4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4" y="54"/>
                  </a:moveTo>
                  <a:cubicBezTo>
                    <a:pt x="24" y="32"/>
                    <a:pt x="24" y="32"/>
                    <a:pt x="24" y="32"/>
                  </a:cubicBezTo>
                  <a:cubicBezTo>
                    <a:pt x="24" y="28"/>
                    <a:pt x="23" y="26"/>
                    <a:pt x="22" y="24"/>
                  </a:cubicBezTo>
                  <a:cubicBezTo>
                    <a:pt x="21" y="22"/>
                    <a:pt x="19" y="22"/>
                    <a:pt x="16" y="22"/>
                  </a:cubicBezTo>
                  <a:cubicBezTo>
                    <a:pt x="15" y="22"/>
                    <a:pt x="14" y="22"/>
                    <a:pt x="13" y="22"/>
                  </a:cubicBezTo>
                  <a:cubicBezTo>
                    <a:pt x="12" y="22"/>
                    <a:pt x="11" y="23"/>
                    <a:pt x="10" y="24"/>
                  </a:cubicBezTo>
                  <a:cubicBezTo>
                    <a:pt x="9" y="25"/>
                    <a:pt x="9" y="26"/>
                    <a:pt x="8" y="27"/>
                  </a:cubicBezTo>
                  <a:cubicBezTo>
                    <a:pt x="8" y="28"/>
                    <a:pt x="8" y="30"/>
                    <a:pt x="8" y="31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9" y="18"/>
                    <a:pt x="10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3" y="15"/>
                    <a:pt x="14" y="15"/>
                    <a:pt x="15" y="15"/>
                  </a:cubicBezTo>
                  <a:cubicBezTo>
                    <a:pt x="16" y="15"/>
                    <a:pt x="17" y="15"/>
                    <a:pt x="18" y="15"/>
                  </a:cubicBezTo>
                  <a:cubicBezTo>
                    <a:pt x="20" y="15"/>
                    <a:pt x="22" y="15"/>
                    <a:pt x="24" y="16"/>
                  </a:cubicBezTo>
                  <a:cubicBezTo>
                    <a:pt x="25" y="16"/>
                    <a:pt x="27" y="17"/>
                    <a:pt x="28" y="19"/>
                  </a:cubicBezTo>
                  <a:cubicBezTo>
                    <a:pt x="29" y="20"/>
                    <a:pt x="30" y="22"/>
                    <a:pt x="30" y="24"/>
                  </a:cubicBezTo>
                  <a:cubicBezTo>
                    <a:pt x="31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4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4" name="Freeform 31">
              <a:extLst>
                <a:ext uri="{FF2B5EF4-FFF2-40B4-BE49-F238E27FC236}">
                  <a16:creationId xmlns:a16="http://schemas.microsoft.com/office/drawing/2014/main" id="{9A42586B-B388-4323-82EB-ED3423EDC5D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750996" y="6212575"/>
              <a:ext cx="85443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1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4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5" name="Freeform 32">
              <a:extLst>
                <a:ext uri="{FF2B5EF4-FFF2-40B4-BE49-F238E27FC236}">
                  <a16:creationId xmlns:a16="http://schemas.microsoft.com/office/drawing/2014/main" id="{558D2F0C-3796-492F-9EBD-4BB822191F3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02698" y="6174213"/>
              <a:ext cx="80211" cy="139497"/>
            </a:xfrm>
            <a:custGeom>
              <a:avLst/>
              <a:gdLst>
                <a:gd name="T0" fmla="*/ 32 w 32"/>
                <a:gd name="T1" fmla="*/ 35 h 55"/>
                <a:gd name="T2" fmla="*/ 31 w 32"/>
                <a:gd name="T3" fmla="*/ 44 h 55"/>
                <a:gd name="T4" fmla="*/ 28 w 32"/>
                <a:gd name="T5" fmla="*/ 50 h 55"/>
                <a:gd name="T6" fmla="*/ 23 w 32"/>
                <a:gd name="T7" fmla="*/ 53 h 55"/>
                <a:gd name="T8" fmla="*/ 17 w 32"/>
                <a:gd name="T9" fmla="*/ 55 h 55"/>
                <a:gd name="T10" fmla="*/ 12 w 32"/>
                <a:gd name="T11" fmla="*/ 53 h 55"/>
                <a:gd name="T12" fmla="*/ 7 w 32"/>
                <a:gd name="T13" fmla="*/ 50 h 55"/>
                <a:gd name="T14" fmla="*/ 7 w 32"/>
                <a:gd name="T15" fmla="*/ 54 h 55"/>
                <a:gd name="T16" fmla="*/ 0 w 32"/>
                <a:gd name="T17" fmla="*/ 54 h 55"/>
                <a:gd name="T18" fmla="*/ 0 w 32"/>
                <a:gd name="T19" fmla="*/ 4 h 55"/>
                <a:gd name="T20" fmla="*/ 7 w 32"/>
                <a:gd name="T21" fmla="*/ 0 h 55"/>
                <a:gd name="T22" fmla="*/ 7 w 32"/>
                <a:gd name="T23" fmla="*/ 19 h 55"/>
                <a:gd name="T24" fmla="*/ 10 w 32"/>
                <a:gd name="T25" fmla="*/ 17 h 55"/>
                <a:gd name="T26" fmla="*/ 12 w 32"/>
                <a:gd name="T27" fmla="*/ 16 h 55"/>
                <a:gd name="T28" fmla="*/ 14 w 32"/>
                <a:gd name="T29" fmla="*/ 15 h 55"/>
                <a:gd name="T30" fmla="*/ 17 w 32"/>
                <a:gd name="T31" fmla="*/ 15 h 55"/>
                <a:gd name="T32" fmla="*/ 23 w 32"/>
                <a:gd name="T33" fmla="*/ 16 h 55"/>
                <a:gd name="T34" fmla="*/ 28 w 32"/>
                <a:gd name="T35" fmla="*/ 19 h 55"/>
                <a:gd name="T36" fmla="*/ 31 w 32"/>
                <a:gd name="T37" fmla="*/ 26 h 55"/>
                <a:gd name="T38" fmla="*/ 32 w 32"/>
                <a:gd name="T39" fmla="*/ 35 h 55"/>
                <a:gd name="T40" fmla="*/ 25 w 32"/>
                <a:gd name="T41" fmla="*/ 35 h 55"/>
                <a:gd name="T42" fmla="*/ 23 w 32"/>
                <a:gd name="T43" fmla="*/ 25 h 55"/>
                <a:gd name="T44" fmla="*/ 16 w 32"/>
                <a:gd name="T45" fmla="*/ 22 h 55"/>
                <a:gd name="T46" fmla="*/ 14 w 32"/>
                <a:gd name="T47" fmla="*/ 22 h 55"/>
                <a:gd name="T48" fmla="*/ 11 w 32"/>
                <a:gd name="T49" fmla="*/ 23 h 55"/>
                <a:gd name="T50" fmla="*/ 9 w 32"/>
                <a:gd name="T51" fmla="*/ 25 h 55"/>
                <a:gd name="T52" fmla="*/ 7 w 32"/>
                <a:gd name="T53" fmla="*/ 26 h 55"/>
                <a:gd name="T54" fmla="*/ 7 w 32"/>
                <a:gd name="T55" fmla="*/ 43 h 55"/>
                <a:gd name="T56" fmla="*/ 9 w 32"/>
                <a:gd name="T57" fmla="*/ 44 h 55"/>
                <a:gd name="T58" fmla="*/ 11 w 32"/>
                <a:gd name="T59" fmla="*/ 46 h 55"/>
                <a:gd name="T60" fmla="*/ 14 w 32"/>
                <a:gd name="T61" fmla="*/ 47 h 55"/>
                <a:gd name="T62" fmla="*/ 16 w 32"/>
                <a:gd name="T63" fmla="*/ 48 h 55"/>
                <a:gd name="T64" fmla="*/ 23 w 32"/>
                <a:gd name="T65" fmla="*/ 45 h 55"/>
                <a:gd name="T66" fmla="*/ 25 w 32"/>
                <a:gd name="T67" fmla="*/ 3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" h="55">
                  <a:moveTo>
                    <a:pt x="32" y="35"/>
                  </a:moveTo>
                  <a:cubicBezTo>
                    <a:pt x="32" y="38"/>
                    <a:pt x="32" y="41"/>
                    <a:pt x="31" y="44"/>
                  </a:cubicBezTo>
                  <a:cubicBezTo>
                    <a:pt x="30" y="46"/>
                    <a:pt x="29" y="48"/>
                    <a:pt x="28" y="50"/>
                  </a:cubicBezTo>
                  <a:cubicBezTo>
                    <a:pt x="26" y="51"/>
                    <a:pt x="25" y="53"/>
                    <a:pt x="23" y="53"/>
                  </a:cubicBezTo>
                  <a:cubicBezTo>
                    <a:pt x="21" y="54"/>
                    <a:pt x="19" y="55"/>
                    <a:pt x="17" y="55"/>
                  </a:cubicBezTo>
                  <a:cubicBezTo>
                    <a:pt x="15" y="55"/>
                    <a:pt x="13" y="54"/>
                    <a:pt x="12" y="53"/>
                  </a:cubicBezTo>
                  <a:cubicBezTo>
                    <a:pt x="10" y="52"/>
                    <a:pt x="9" y="51"/>
                    <a:pt x="7" y="50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8"/>
                    <a:pt x="10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2" y="16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20" y="15"/>
                    <a:pt x="21" y="15"/>
                    <a:pt x="23" y="16"/>
                  </a:cubicBezTo>
                  <a:cubicBezTo>
                    <a:pt x="25" y="16"/>
                    <a:pt x="27" y="18"/>
                    <a:pt x="28" y="19"/>
                  </a:cubicBezTo>
                  <a:cubicBezTo>
                    <a:pt x="29" y="21"/>
                    <a:pt x="30" y="23"/>
                    <a:pt x="31" y="26"/>
                  </a:cubicBezTo>
                  <a:cubicBezTo>
                    <a:pt x="32" y="28"/>
                    <a:pt x="32" y="32"/>
                    <a:pt x="32" y="35"/>
                  </a:cubicBezTo>
                  <a:close/>
                  <a:moveTo>
                    <a:pt x="25" y="35"/>
                  </a:moveTo>
                  <a:cubicBezTo>
                    <a:pt x="25" y="31"/>
                    <a:pt x="24" y="27"/>
                    <a:pt x="23" y="25"/>
                  </a:cubicBezTo>
                  <a:cubicBezTo>
                    <a:pt x="21" y="23"/>
                    <a:pt x="19" y="22"/>
                    <a:pt x="16" y="22"/>
                  </a:cubicBezTo>
                  <a:cubicBezTo>
                    <a:pt x="15" y="22"/>
                    <a:pt x="14" y="22"/>
                    <a:pt x="14" y="22"/>
                  </a:cubicBezTo>
                  <a:cubicBezTo>
                    <a:pt x="13" y="22"/>
                    <a:pt x="12" y="23"/>
                    <a:pt x="11" y="23"/>
                  </a:cubicBezTo>
                  <a:cubicBezTo>
                    <a:pt x="10" y="23"/>
                    <a:pt x="10" y="24"/>
                    <a:pt x="9" y="25"/>
                  </a:cubicBezTo>
                  <a:cubicBezTo>
                    <a:pt x="8" y="25"/>
                    <a:pt x="8" y="26"/>
                    <a:pt x="7" y="26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8" y="43"/>
                    <a:pt x="8" y="44"/>
                    <a:pt x="9" y="44"/>
                  </a:cubicBezTo>
                  <a:cubicBezTo>
                    <a:pt x="10" y="45"/>
                    <a:pt x="10" y="45"/>
                    <a:pt x="11" y="46"/>
                  </a:cubicBezTo>
                  <a:cubicBezTo>
                    <a:pt x="12" y="46"/>
                    <a:pt x="13" y="47"/>
                    <a:pt x="14" y="47"/>
                  </a:cubicBezTo>
                  <a:cubicBezTo>
                    <a:pt x="15" y="47"/>
                    <a:pt x="15" y="48"/>
                    <a:pt x="16" y="48"/>
                  </a:cubicBezTo>
                  <a:cubicBezTo>
                    <a:pt x="19" y="48"/>
                    <a:pt x="21" y="47"/>
                    <a:pt x="23" y="45"/>
                  </a:cubicBezTo>
                  <a:cubicBezTo>
                    <a:pt x="24" y="43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6" name="Freeform 33">
              <a:extLst>
                <a:ext uri="{FF2B5EF4-FFF2-40B4-BE49-F238E27FC236}">
                  <a16:creationId xmlns:a16="http://schemas.microsoft.com/office/drawing/2014/main" id="{DE4E3633-17EF-414F-A86D-0B6A9F2F098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98603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8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1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8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3" y="39"/>
                    <a:pt x="21" y="39"/>
                  </a:cubicBezTo>
                  <a:cubicBezTo>
                    <a:pt x="20" y="39"/>
                    <a:pt x="19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5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7" name="Freeform 34">
              <a:extLst>
                <a:ext uri="{FF2B5EF4-FFF2-40B4-BE49-F238E27FC236}">
                  <a16:creationId xmlns:a16="http://schemas.microsoft.com/office/drawing/2014/main" id="{2572AE39-9386-47FC-B6AF-FBCF804BEBF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096251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3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8" name="Freeform 35">
              <a:extLst>
                <a:ext uri="{FF2B5EF4-FFF2-40B4-BE49-F238E27FC236}">
                  <a16:creationId xmlns:a16="http://schemas.microsoft.com/office/drawing/2014/main" id="{7096AEC6-B8C0-4212-842F-89677AE7D8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64256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7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6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7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9" name="Freeform 36">
              <a:extLst>
                <a:ext uri="{FF2B5EF4-FFF2-40B4-BE49-F238E27FC236}">
                  <a16:creationId xmlns:a16="http://schemas.microsoft.com/office/drawing/2014/main" id="{406AD873-E434-40CF-BFBD-6D1D1CA7CB8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23400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1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2" y="39"/>
                    <a:pt x="21" y="39"/>
                  </a:cubicBezTo>
                  <a:cubicBezTo>
                    <a:pt x="20" y="39"/>
                    <a:pt x="19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5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0" name="Freeform 37">
              <a:extLst>
                <a:ext uri="{FF2B5EF4-FFF2-40B4-BE49-F238E27FC236}">
                  <a16:creationId xmlns:a16="http://schemas.microsoft.com/office/drawing/2014/main" id="{74857EE2-44CC-4E8F-B1BB-355509B3EFE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336884" y="6212575"/>
              <a:ext cx="59286" cy="99391"/>
            </a:xfrm>
            <a:custGeom>
              <a:avLst/>
              <a:gdLst>
                <a:gd name="T0" fmla="*/ 21 w 23"/>
                <a:gd name="T1" fmla="*/ 8 h 39"/>
                <a:gd name="T2" fmla="*/ 19 w 23"/>
                <a:gd name="T3" fmla="*/ 7 h 39"/>
                <a:gd name="T4" fmla="*/ 15 w 23"/>
                <a:gd name="T5" fmla="*/ 7 h 39"/>
                <a:gd name="T6" fmla="*/ 10 w 23"/>
                <a:gd name="T7" fmla="*/ 9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0 h 39"/>
                <a:gd name="T16" fmla="*/ 8 w 23"/>
                <a:gd name="T17" fmla="*/ 0 h 39"/>
                <a:gd name="T18" fmla="*/ 8 w 23"/>
                <a:gd name="T19" fmla="*/ 4 h 39"/>
                <a:gd name="T20" fmla="*/ 9 w 23"/>
                <a:gd name="T21" fmla="*/ 2 h 39"/>
                <a:gd name="T22" fmla="*/ 11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0 w 23"/>
                <a:gd name="T29" fmla="*/ 0 h 39"/>
                <a:gd name="T30" fmla="*/ 23 w 23"/>
                <a:gd name="T31" fmla="*/ 1 h 39"/>
                <a:gd name="T32" fmla="*/ 21 w 23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8"/>
                  </a:moveTo>
                  <a:cubicBezTo>
                    <a:pt x="20" y="8"/>
                    <a:pt x="19" y="8"/>
                    <a:pt x="19" y="7"/>
                  </a:cubicBezTo>
                  <a:cubicBezTo>
                    <a:pt x="18" y="7"/>
                    <a:pt x="17" y="7"/>
                    <a:pt x="15" y="7"/>
                  </a:cubicBezTo>
                  <a:cubicBezTo>
                    <a:pt x="13" y="7"/>
                    <a:pt x="11" y="8"/>
                    <a:pt x="10" y="9"/>
                  </a:cubicBezTo>
                  <a:cubicBezTo>
                    <a:pt x="8" y="11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1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1" y="0"/>
                    <a:pt x="22" y="1"/>
                    <a:pt x="23" y="1"/>
                  </a:cubicBezTo>
                  <a:lnTo>
                    <a:pt x="2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1" name="Freeform 38">
              <a:extLst>
                <a:ext uri="{FF2B5EF4-FFF2-40B4-BE49-F238E27FC236}">
                  <a16:creationId xmlns:a16="http://schemas.microsoft.com/office/drawing/2014/main" id="{D39EC8B1-952E-4BF5-9735-6A38584161B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451969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2" name="Freeform 39">
              <a:extLst>
                <a:ext uri="{FF2B5EF4-FFF2-40B4-BE49-F238E27FC236}">
                  <a16:creationId xmlns:a16="http://schemas.microsoft.com/office/drawing/2014/main" id="{EA37D3DF-3401-44BD-97F4-F423BFC87A1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530436" y="6174213"/>
              <a:ext cx="80211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9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1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7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9" y="17"/>
                  </a:cubicBezTo>
                  <a:cubicBezTo>
                    <a:pt x="10" y="17"/>
                    <a:pt x="10" y="16"/>
                    <a:pt x="11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3" name="Freeform 40">
              <a:extLst>
                <a:ext uri="{FF2B5EF4-FFF2-40B4-BE49-F238E27FC236}">
                  <a16:creationId xmlns:a16="http://schemas.microsoft.com/office/drawing/2014/main" id="{7DFA4B46-95EA-4D4D-800F-4D2DB7BB66E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62808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4" name="Freeform 41">
              <a:extLst>
                <a:ext uri="{FF2B5EF4-FFF2-40B4-BE49-F238E27FC236}">
                  <a16:creationId xmlns:a16="http://schemas.microsoft.com/office/drawing/2014/main" id="{EF5012BA-3255-4BEF-8F4F-9117A6BEF32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772813" y="6212575"/>
              <a:ext cx="81955" cy="101135"/>
            </a:xfrm>
            <a:custGeom>
              <a:avLst/>
              <a:gdLst>
                <a:gd name="T0" fmla="*/ 24 w 32"/>
                <a:gd name="T1" fmla="*/ 39 h 40"/>
                <a:gd name="T2" fmla="*/ 24 w 32"/>
                <a:gd name="T3" fmla="*/ 35 h 40"/>
                <a:gd name="T4" fmla="*/ 22 w 32"/>
                <a:gd name="T5" fmla="*/ 37 h 40"/>
                <a:gd name="T6" fmla="*/ 20 w 32"/>
                <a:gd name="T7" fmla="*/ 38 h 40"/>
                <a:gd name="T8" fmla="*/ 17 w 32"/>
                <a:gd name="T9" fmla="*/ 39 h 40"/>
                <a:gd name="T10" fmla="*/ 14 w 32"/>
                <a:gd name="T11" fmla="*/ 40 h 40"/>
                <a:gd name="T12" fmla="*/ 9 w 32"/>
                <a:gd name="T13" fmla="*/ 39 h 40"/>
                <a:gd name="T14" fmla="*/ 5 w 32"/>
                <a:gd name="T15" fmla="*/ 37 h 40"/>
                <a:gd name="T16" fmla="*/ 2 w 32"/>
                <a:gd name="T17" fmla="*/ 33 h 40"/>
                <a:gd name="T18" fmla="*/ 0 w 32"/>
                <a:gd name="T19" fmla="*/ 27 h 40"/>
                <a:gd name="T20" fmla="*/ 2 w 32"/>
                <a:gd name="T21" fmla="*/ 21 h 40"/>
                <a:gd name="T22" fmla="*/ 5 w 32"/>
                <a:gd name="T23" fmla="*/ 17 h 40"/>
                <a:gd name="T24" fmla="*/ 10 w 32"/>
                <a:gd name="T25" fmla="*/ 15 h 40"/>
                <a:gd name="T26" fmla="*/ 16 w 32"/>
                <a:gd name="T27" fmla="*/ 14 h 40"/>
                <a:gd name="T28" fmla="*/ 21 w 32"/>
                <a:gd name="T29" fmla="*/ 15 h 40"/>
                <a:gd name="T30" fmla="*/ 24 w 32"/>
                <a:gd name="T31" fmla="*/ 16 h 40"/>
                <a:gd name="T32" fmla="*/ 24 w 32"/>
                <a:gd name="T33" fmla="*/ 13 h 40"/>
                <a:gd name="T34" fmla="*/ 22 w 32"/>
                <a:gd name="T35" fmla="*/ 8 h 40"/>
                <a:gd name="T36" fmla="*/ 17 w 32"/>
                <a:gd name="T37" fmla="*/ 6 h 40"/>
                <a:gd name="T38" fmla="*/ 12 w 32"/>
                <a:gd name="T39" fmla="*/ 7 h 40"/>
                <a:gd name="T40" fmla="*/ 7 w 32"/>
                <a:gd name="T41" fmla="*/ 9 h 40"/>
                <a:gd name="T42" fmla="*/ 4 w 32"/>
                <a:gd name="T43" fmla="*/ 3 h 40"/>
                <a:gd name="T44" fmla="*/ 10 w 32"/>
                <a:gd name="T45" fmla="*/ 0 h 40"/>
                <a:gd name="T46" fmla="*/ 17 w 32"/>
                <a:gd name="T47" fmla="*/ 0 h 40"/>
                <a:gd name="T48" fmla="*/ 23 w 32"/>
                <a:gd name="T49" fmla="*/ 0 h 40"/>
                <a:gd name="T50" fmla="*/ 28 w 32"/>
                <a:gd name="T51" fmla="*/ 3 h 40"/>
                <a:gd name="T52" fmla="*/ 31 w 32"/>
                <a:gd name="T53" fmla="*/ 7 h 40"/>
                <a:gd name="T54" fmla="*/ 32 w 32"/>
                <a:gd name="T55" fmla="*/ 12 h 40"/>
                <a:gd name="T56" fmla="*/ 32 w 32"/>
                <a:gd name="T57" fmla="*/ 39 h 40"/>
                <a:gd name="T58" fmla="*/ 24 w 32"/>
                <a:gd name="T59" fmla="*/ 39 h 40"/>
                <a:gd name="T60" fmla="*/ 24 w 32"/>
                <a:gd name="T61" fmla="*/ 22 h 40"/>
                <a:gd name="T62" fmla="*/ 22 w 32"/>
                <a:gd name="T63" fmla="*/ 22 h 40"/>
                <a:gd name="T64" fmla="*/ 21 w 32"/>
                <a:gd name="T65" fmla="*/ 21 h 40"/>
                <a:gd name="T66" fmla="*/ 18 w 32"/>
                <a:gd name="T67" fmla="*/ 21 h 40"/>
                <a:gd name="T68" fmla="*/ 16 w 32"/>
                <a:gd name="T69" fmla="*/ 21 h 40"/>
                <a:gd name="T70" fmla="*/ 10 w 32"/>
                <a:gd name="T71" fmla="*/ 22 h 40"/>
                <a:gd name="T72" fmla="*/ 8 w 32"/>
                <a:gd name="T73" fmla="*/ 26 h 40"/>
                <a:gd name="T74" fmla="*/ 8 w 32"/>
                <a:gd name="T75" fmla="*/ 29 h 40"/>
                <a:gd name="T76" fmla="*/ 10 w 32"/>
                <a:gd name="T77" fmla="*/ 31 h 40"/>
                <a:gd name="T78" fmla="*/ 12 w 32"/>
                <a:gd name="T79" fmla="*/ 32 h 40"/>
                <a:gd name="T80" fmla="*/ 15 w 32"/>
                <a:gd name="T81" fmla="*/ 33 h 40"/>
                <a:gd name="T82" fmla="*/ 18 w 32"/>
                <a:gd name="T83" fmla="*/ 32 h 40"/>
                <a:gd name="T84" fmla="*/ 21 w 32"/>
                <a:gd name="T85" fmla="*/ 31 h 40"/>
                <a:gd name="T86" fmla="*/ 23 w 32"/>
                <a:gd name="T87" fmla="*/ 30 h 40"/>
                <a:gd name="T88" fmla="*/ 24 w 32"/>
                <a:gd name="T89" fmla="*/ 28 h 40"/>
                <a:gd name="T90" fmla="*/ 24 w 32"/>
                <a:gd name="T91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" h="40">
                  <a:moveTo>
                    <a:pt x="24" y="39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3" y="36"/>
                    <a:pt x="23" y="37"/>
                    <a:pt x="22" y="37"/>
                  </a:cubicBezTo>
                  <a:cubicBezTo>
                    <a:pt x="21" y="37"/>
                    <a:pt x="21" y="38"/>
                    <a:pt x="20" y="38"/>
                  </a:cubicBezTo>
                  <a:cubicBezTo>
                    <a:pt x="19" y="39"/>
                    <a:pt x="18" y="39"/>
                    <a:pt x="17" y="39"/>
                  </a:cubicBezTo>
                  <a:cubicBezTo>
                    <a:pt x="16" y="39"/>
                    <a:pt x="15" y="40"/>
                    <a:pt x="14" y="40"/>
                  </a:cubicBezTo>
                  <a:cubicBezTo>
                    <a:pt x="12" y="40"/>
                    <a:pt x="11" y="39"/>
                    <a:pt x="9" y="39"/>
                  </a:cubicBezTo>
                  <a:cubicBezTo>
                    <a:pt x="7" y="38"/>
                    <a:pt x="6" y="38"/>
                    <a:pt x="5" y="37"/>
                  </a:cubicBezTo>
                  <a:cubicBezTo>
                    <a:pt x="3" y="36"/>
                    <a:pt x="2" y="34"/>
                    <a:pt x="2" y="33"/>
                  </a:cubicBezTo>
                  <a:cubicBezTo>
                    <a:pt x="1" y="31"/>
                    <a:pt x="0" y="29"/>
                    <a:pt x="0" y="27"/>
                  </a:cubicBezTo>
                  <a:cubicBezTo>
                    <a:pt x="0" y="24"/>
                    <a:pt x="1" y="23"/>
                    <a:pt x="2" y="21"/>
                  </a:cubicBezTo>
                  <a:cubicBezTo>
                    <a:pt x="2" y="20"/>
                    <a:pt x="3" y="18"/>
                    <a:pt x="5" y="17"/>
                  </a:cubicBezTo>
                  <a:cubicBezTo>
                    <a:pt x="6" y="16"/>
                    <a:pt x="8" y="15"/>
                    <a:pt x="10" y="15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8" y="14"/>
                    <a:pt x="19" y="14"/>
                    <a:pt x="21" y="15"/>
                  </a:cubicBezTo>
                  <a:cubicBezTo>
                    <a:pt x="22" y="15"/>
                    <a:pt x="23" y="15"/>
                    <a:pt x="24" y="16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1"/>
                    <a:pt x="24" y="9"/>
                    <a:pt x="22" y="8"/>
                  </a:cubicBezTo>
                  <a:cubicBezTo>
                    <a:pt x="21" y="7"/>
                    <a:pt x="19" y="6"/>
                    <a:pt x="17" y="6"/>
                  </a:cubicBezTo>
                  <a:cubicBezTo>
                    <a:pt x="15" y="6"/>
                    <a:pt x="13" y="6"/>
                    <a:pt x="12" y="7"/>
                  </a:cubicBezTo>
                  <a:cubicBezTo>
                    <a:pt x="10" y="7"/>
                    <a:pt x="9" y="8"/>
                    <a:pt x="7" y="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6" y="2"/>
                    <a:pt x="8" y="1"/>
                    <a:pt x="10" y="0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19" y="0"/>
                    <a:pt x="21" y="0"/>
                    <a:pt x="23" y="0"/>
                  </a:cubicBezTo>
                  <a:cubicBezTo>
                    <a:pt x="25" y="1"/>
                    <a:pt x="26" y="2"/>
                    <a:pt x="28" y="3"/>
                  </a:cubicBezTo>
                  <a:cubicBezTo>
                    <a:pt x="29" y="4"/>
                    <a:pt x="30" y="5"/>
                    <a:pt x="31" y="7"/>
                  </a:cubicBezTo>
                  <a:cubicBezTo>
                    <a:pt x="31" y="8"/>
                    <a:pt x="32" y="10"/>
                    <a:pt x="32" y="1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24" y="39"/>
                  </a:lnTo>
                  <a:close/>
                  <a:moveTo>
                    <a:pt x="24" y="22"/>
                  </a:moveTo>
                  <a:cubicBezTo>
                    <a:pt x="24" y="22"/>
                    <a:pt x="23" y="22"/>
                    <a:pt x="22" y="22"/>
                  </a:cubicBezTo>
                  <a:cubicBezTo>
                    <a:pt x="22" y="21"/>
                    <a:pt x="21" y="21"/>
                    <a:pt x="21" y="21"/>
                  </a:cubicBezTo>
                  <a:cubicBezTo>
                    <a:pt x="20" y="21"/>
                    <a:pt x="19" y="21"/>
                    <a:pt x="18" y="21"/>
                  </a:cubicBezTo>
                  <a:cubicBezTo>
                    <a:pt x="17" y="21"/>
                    <a:pt x="17" y="21"/>
                    <a:pt x="16" y="21"/>
                  </a:cubicBezTo>
                  <a:cubicBezTo>
                    <a:pt x="13" y="21"/>
                    <a:pt x="11" y="21"/>
                    <a:pt x="10" y="22"/>
                  </a:cubicBezTo>
                  <a:cubicBezTo>
                    <a:pt x="8" y="23"/>
                    <a:pt x="8" y="25"/>
                    <a:pt x="8" y="26"/>
                  </a:cubicBezTo>
                  <a:cubicBezTo>
                    <a:pt x="8" y="28"/>
                    <a:pt x="8" y="29"/>
                    <a:pt x="8" y="29"/>
                  </a:cubicBezTo>
                  <a:cubicBezTo>
                    <a:pt x="9" y="30"/>
                    <a:pt x="9" y="31"/>
                    <a:pt x="10" y="31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3" y="33"/>
                    <a:pt x="14" y="33"/>
                    <a:pt x="15" y="33"/>
                  </a:cubicBezTo>
                  <a:cubicBezTo>
                    <a:pt x="16" y="33"/>
                    <a:pt x="17" y="33"/>
                    <a:pt x="18" y="32"/>
                  </a:cubicBezTo>
                  <a:cubicBezTo>
                    <a:pt x="19" y="32"/>
                    <a:pt x="20" y="32"/>
                    <a:pt x="21" y="31"/>
                  </a:cubicBezTo>
                  <a:cubicBezTo>
                    <a:pt x="21" y="31"/>
                    <a:pt x="22" y="30"/>
                    <a:pt x="23" y="30"/>
                  </a:cubicBezTo>
                  <a:cubicBezTo>
                    <a:pt x="23" y="29"/>
                    <a:pt x="24" y="28"/>
                    <a:pt x="24" y="28"/>
                  </a:cubicBezTo>
                  <a:lnTo>
                    <a:pt x="24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5" name="Freeform 42">
              <a:extLst>
                <a:ext uri="{FF2B5EF4-FFF2-40B4-BE49-F238E27FC236}">
                  <a16:creationId xmlns:a16="http://schemas.microsoft.com/office/drawing/2014/main" id="{223989A0-E246-4806-AF7E-9D6C2B1DD48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877436" y="6212575"/>
              <a:ext cx="78468" cy="99391"/>
            </a:xfrm>
            <a:custGeom>
              <a:avLst/>
              <a:gdLst>
                <a:gd name="T0" fmla="*/ 23 w 31"/>
                <a:gd name="T1" fmla="*/ 39 h 39"/>
                <a:gd name="T2" fmla="*/ 23 w 31"/>
                <a:gd name="T3" fmla="*/ 17 h 39"/>
                <a:gd name="T4" fmla="*/ 22 w 31"/>
                <a:gd name="T5" fmla="*/ 9 h 39"/>
                <a:gd name="T6" fmla="*/ 15 w 31"/>
                <a:gd name="T7" fmla="*/ 7 h 39"/>
                <a:gd name="T8" fmla="*/ 12 w 31"/>
                <a:gd name="T9" fmla="*/ 7 h 39"/>
                <a:gd name="T10" fmla="*/ 10 w 31"/>
                <a:gd name="T11" fmla="*/ 9 h 39"/>
                <a:gd name="T12" fmla="*/ 8 w 31"/>
                <a:gd name="T13" fmla="*/ 12 h 39"/>
                <a:gd name="T14" fmla="*/ 8 w 31"/>
                <a:gd name="T15" fmla="*/ 16 h 39"/>
                <a:gd name="T16" fmla="*/ 8 w 31"/>
                <a:gd name="T17" fmla="*/ 39 h 39"/>
                <a:gd name="T18" fmla="*/ 0 w 31"/>
                <a:gd name="T19" fmla="*/ 39 h 39"/>
                <a:gd name="T20" fmla="*/ 0 w 31"/>
                <a:gd name="T21" fmla="*/ 0 h 39"/>
                <a:gd name="T22" fmla="*/ 8 w 31"/>
                <a:gd name="T23" fmla="*/ 0 h 39"/>
                <a:gd name="T24" fmla="*/ 8 w 31"/>
                <a:gd name="T25" fmla="*/ 4 h 39"/>
                <a:gd name="T26" fmla="*/ 9 w 31"/>
                <a:gd name="T27" fmla="*/ 2 h 39"/>
                <a:gd name="T28" fmla="*/ 12 w 31"/>
                <a:gd name="T29" fmla="*/ 1 h 39"/>
                <a:gd name="T30" fmla="*/ 14 w 31"/>
                <a:gd name="T31" fmla="*/ 0 h 39"/>
                <a:gd name="T32" fmla="*/ 17 w 31"/>
                <a:gd name="T33" fmla="*/ 0 h 39"/>
                <a:gd name="T34" fmla="*/ 23 w 31"/>
                <a:gd name="T35" fmla="*/ 1 h 39"/>
                <a:gd name="T36" fmla="*/ 28 w 31"/>
                <a:gd name="T37" fmla="*/ 4 h 39"/>
                <a:gd name="T38" fmla="*/ 30 w 31"/>
                <a:gd name="T39" fmla="*/ 9 h 39"/>
                <a:gd name="T40" fmla="*/ 31 w 31"/>
                <a:gd name="T41" fmla="*/ 17 h 39"/>
                <a:gd name="T42" fmla="*/ 31 w 31"/>
                <a:gd name="T43" fmla="*/ 39 h 39"/>
                <a:gd name="T44" fmla="*/ 23 w 31"/>
                <a:gd name="T4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39">
                  <a:moveTo>
                    <a:pt x="23" y="39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4"/>
                    <a:pt x="23" y="11"/>
                    <a:pt x="22" y="9"/>
                  </a:cubicBezTo>
                  <a:cubicBezTo>
                    <a:pt x="20" y="7"/>
                    <a:pt x="18" y="7"/>
                    <a:pt x="15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1" y="8"/>
                    <a:pt x="10" y="8"/>
                    <a:pt x="10" y="9"/>
                  </a:cubicBezTo>
                  <a:cubicBezTo>
                    <a:pt x="9" y="10"/>
                    <a:pt x="8" y="11"/>
                    <a:pt x="8" y="12"/>
                  </a:cubicBezTo>
                  <a:cubicBezTo>
                    <a:pt x="8" y="14"/>
                    <a:pt x="8" y="15"/>
                    <a:pt x="8" y="16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1" y="1"/>
                    <a:pt x="12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20" y="0"/>
                    <a:pt x="22" y="0"/>
                    <a:pt x="23" y="1"/>
                  </a:cubicBezTo>
                  <a:cubicBezTo>
                    <a:pt x="25" y="1"/>
                    <a:pt x="26" y="2"/>
                    <a:pt x="28" y="4"/>
                  </a:cubicBezTo>
                  <a:cubicBezTo>
                    <a:pt x="29" y="5"/>
                    <a:pt x="29" y="7"/>
                    <a:pt x="30" y="9"/>
                  </a:cubicBezTo>
                  <a:cubicBezTo>
                    <a:pt x="31" y="11"/>
                    <a:pt x="31" y="14"/>
                    <a:pt x="31" y="17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6" name="Freeform 43">
              <a:extLst>
                <a:ext uri="{FF2B5EF4-FFF2-40B4-BE49-F238E27FC236}">
                  <a16:creationId xmlns:a16="http://schemas.microsoft.com/office/drawing/2014/main" id="{5FED967A-F1ED-4489-A689-A9A49A2780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975084" y="6212575"/>
              <a:ext cx="73236" cy="101135"/>
            </a:xfrm>
            <a:custGeom>
              <a:avLst/>
              <a:gdLst>
                <a:gd name="T0" fmla="*/ 28 w 29"/>
                <a:gd name="T1" fmla="*/ 4 h 40"/>
                <a:gd name="T2" fmla="*/ 24 w 29"/>
                <a:gd name="T3" fmla="*/ 10 h 40"/>
                <a:gd name="T4" fmla="*/ 20 w 29"/>
                <a:gd name="T5" fmla="*/ 7 h 40"/>
                <a:gd name="T6" fmla="*/ 14 w 29"/>
                <a:gd name="T7" fmla="*/ 6 h 40"/>
                <a:gd name="T8" fmla="*/ 10 w 29"/>
                <a:gd name="T9" fmla="*/ 7 h 40"/>
                <a:gd name="T10" fmla="*/ 9 w 29"/>
                <a:gd name="T11" fmla="*/ 10 h 40"/>
                <a:gd name="T12" fmla="*/ 9 w 29"/>
                <a:gd name="T13" fmla="*/ 11 h 40"/>
                <a:gd name="T14" fmla="*/ 10 w 29"/>
                <a:gd name="T15" fmla="*/ 12 h 40"/>
                <a:gd name="T16" fmla="*/ 13 w 29"/>
                <a:gd name="T17" fmla="*/ 14 h 40"/>
                <a:gd name="T18" fmla="*/ 16 w 29"/>
                <a:gd name="T19" fmla="*/ 15 h 40"/>
                <a:gd name="T20" fmla="*/ 22 w 29"/>
                <a:gd name="T21" fmla="*/ 18 h 40"/>
                <a:gd name="T22" fmla="*/ 26 w 29"/>
                <a:gd name="T23" fmla="*/ 20 h 40"/>
                <a:gd name="T24" fmla="*/ 28 w 29"/>
                <a:gd name="T25" fmla="*/ 24 h 40"/>
                <a:gd name="T26" fmla="*/ 29 w 29"/>
                <a:gd name="T27" fmla="*/ 28 h 40"/>
                <a:gd name="T28" fmla="*/ 28 w 29"/>
                <a:gd name="T29" fmla="*/ 34 h 40"/>
                <a:gd name="T30" fmla="*/ 25 w 29"/>
                <a:gd name="T31" fmla="*/ 37 h 40"/>
                <a:gd name="T32" fmla="*/ 20 w 29"/>
                <a:gd name="T33" fmla="*/ 39 h 40"/>
                <a:gd name="T34" fmla="*/ 15 w 29"/>
                <a:gd name="T35" fmla="*/ 40 h 40"/>
                <a:gd name="T36" fmla="*/ 7 w 29"/>
                <a:gd name="T37" fmla="*/ 38 h 40"/>
                <a:gd name="T38" fmla="*/ 0 w 29"/>
                <a:gd name="T39" fmla="*/ 35 h 40"/>
                <a:gd name="T40" fmla="*/ 3 w 29"/>
                <a:gd name="T41" fmla="*/ 29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19 w 29"/>
                <a:gd name="T53" fmla="*/ 25 h 40"/>
                <a:gd name="T54" fmla="*/ 16 w 29"/>
                <a:gd name="T55" fmla="*/ 24 h 40"/>
                <a:gd name="T56" fmla="*/ 13 w 29"/>
                <a:gd name="T57" fmla="*/ 22 h 40"/>
                <a:gd name="T58" fmla="*/ 7 w 29"/>
                <a:gd name="T59" fmla="*/ 20 h 40"/>
                <a:gd name="T60" fmla="*/ 4 w 29"/>
                <a:gd name="T61" fmla="*/ 17 h 40"/>
                <a:gd name="T62" fmla="*/ 2 w 29"/>
                <a:gd name="T63" fmla="*/ 14 h 40"/>
                <a:gd name="T64" fmla="*/ 1 w 29"/>
                <a:gd name="T65" fmla="*/ 10 h 40"/>
                <a:gd name="T66" fmla="*/ 2 w 29"/>
                <a:gd name="T67" fmla="*/ 5 h 40"/>
                <a:gd name="T68" fmla="*/ 5 w 29"/>
                <a:gd name="T69" fmla="*/ 2 h 40"/>
                <a:gd name="T70" fmla="*/ 9 w 29"/>
                <a:gd name="T71" fmla="*/ 0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3" y="8"/>
                    <a:pt x="21" y="8"/>
                    <a:pt x="20" y="7"/>
                  </a:cubicBezTo>
                  <a:cubicBezTo>
                    <a:pt x="18" y="7"/>
                    <a:pt x="16" y="6"/>
                    <a:pt x="14" y="6"/>
                  </a:cubicBezTo>
                  <a:cubicBezTo>
                    <a:pt x="12" y="6"/>
                    <a:pt x="11" y="7"/>
                    <a:pt x="10" y="7"/>
                  </a:cubicBezTo>
                  <a:cubicBezTo>
                    <a:pt x="9" y="8"/>
                    <a:pt x="9" y="9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3"/>
                    <a:pt x="12" y="13"/>
                    <a:pt x="13" y="14"/>
                  </a:cubicBezTo>
                  <a:cubicBezTo>
                    <a:pt x="14" y="14"/>
                    <a:pt x="15" y="15"/>
                    <a:pt x="16" y="15"/>
                  </a:cubicBezTo>
                  <a:cubicBezTo>
                    <a:pt x="18" y="16"/>
                    <a:pt x="20" y="17"/>
                    <a:pt x="22" y="18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1"/>
                    <a:pt x="28" y="22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9" y="30"/>
                    <a:pt x="29" y="32"/>
                    <a:pt x="28" y="34"/>
                  </a:cubicBezTo>
                  <a:cubicBezTo>
                    <a:pt x="27" y="35"/>
                    <a:pt x="26" y="36"/>
                    <a:pt x="25" y="37"/>
                  </a:cubicBezTo>
                  <a:cubicBezTo>
                    <a:pt x="23" y="38"/>
                    <a:pt x="22" y="39"/>
                    <a:pt x="20" y="39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2" y="40"/>
                    <a:pt x="10" y="39"/>
                    <a:pt x="7" y="38"/>
                  </a:cubicBezTo>
                  <a:cubicBezTo>
                    <a:pt x="4" y="37"/>
                    <a:pt x="2" y="36"/>
                    <a:pt x="0" y="35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7" y="31"/>
                    <a:pt x="9" y="32"/>
                  </a:cubicBezTo>
                  <a:cubicBezTo>
                    <a:pt x="11" y="32"/>
                    <a:pt x="13" y="33"/>
                    <a:pt x="15" y="33"/>
                  </a:cubicBezTo>
                  <a:cubicBezTo>
                    <a:pt x="17" y="33"/>
                    <a:pt x="19" y="32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1" y="27"/>
                    <a:pt x="21" y="27"/>
                  </a:cubicBezTo>
                  <a:cubicBezTo>
                    <a:pt x="21" y="26"/>
                    <a:pt x="20" y="25"/>
                    <a:pt x="19" y="25"/>
                  </a:cubicBezTo>
                  <a:cubicBezTo>
                    <a:pt x="18" y="25"/>
                    <a:pt x="18" y="24"/>
                    <a:pt x="16" y="24"/>
                  </a:cubicBezTo>
                  <a:cubicBezTo>
                    <a:pt x="15" y="23"/>
                    <a:pt x="14" y="23"/>
                    <a:pt x="13" y="22"/>
                  </a:cubicBezTo>
                  <a:cubicBezTo>
                    <a:pt x="11" y="21"/>
                    <a:pt x="9" y="20"/>
                    <a:pt x="7" y="20"/>
                  </a:cubicBezTo>
                  <a:cubicBezTo>
                    <a:pt x="6" y="19"/>
                    <a:pt x="5" y="18"/>
                    <a:pt x="4" y="17"/>
                  </a:cubicBezTo>
                  <a:cubicBezTo>
                    <a:pt x="3" y="16"/>
                    <a:pt x="2" y="15"/>
                    <a:pt x="2" y="14"/>
                  </a:cubicBezTo>
                  <a:cubicBezTo>
                    <a:pt x="2" y="13"/>
                    <a:pt x="1" y="12"/>
                    <a:pt x="1" y="10"/>
                  </a:cubicBezTo>
                  <a:cubicBezTo>
                    <a:pt x="1" y="8"/>
                    <a:pt x="2" y="7"/>
                    <a:pt x="2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8" y="1"/>
                    <a:pt x="9" y="0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19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7" name="Freeform 44">
              <a:extLst>
                <a:ext uri="{FF2B5EF4-FFF2-40B4-BE49-F238E27FC236}">
                  <a16:creationId xmlns:a16="http://schemas.microsoft.com/office/drawing/2014/main" id="{DA362954-FE74-40B7-AB98-CC8AC60FFC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058782" y="6212575"/>
              <a:ext cx="122060" cy="99391"/>
            </a:xfrm>
            <a:custGeom>
              <a:avLst/>
              <a:gdLst>
                <a:gd name="T0" fmla="*/ 55 w 70"/>
                <a:gd name="T1" fmla="*/ 57 h 57"/>
                <a:gd name="T2" fmla="*/ 45 w 70"/>
                <a:gd name="T3" fmla="*/ 57 h 57"/>
                <a:gd name="T4" fmla="*/ 35 w 70"/>
                <a:gd name="T5" fmla="*/ 17 h 57"/>
                <a:gd name="T6" fmla="*/ 25 w 70"/>
                <a:gd name="T7" fmla="*/ 57 h 57"/>
                <a:gd name="T8" fmla="*/ 14 w 70"/>
                <a:gd name="T9" fmla="*/ 57 h 57"/>
                <a:gd name="T10" fmla="*/ 0 w 70"/>
                <a:gd name="T11" fmla="*/ 0 h 57"/>
                <a:gd name="T12" fmla="*/ 10 w 70"/>
                <a:gd name="T13" fmla="*/ 0 h 57"/>
                <a:gd name="T14" fmla="*/ 20 w 70"/>
                <a:gd name="T15" fmla="*/ 39 h 57"/>
                <a:gd name="T16" fmla="*/ 30 w 70"/>
                <a:gd name="T17" fmla="*/ 0 h 57"/>
                <a:gd name="T18" fmla="*/ 39 w 70"/>
                <a:gd name="T19" fmla="*/ 0 h 57"/>
                <a:gd name="T20" fmla="*/ 49 w 70"/>
                <a:gd name="T21" fmla="*/ 39 h 57"/>
                <a:gd name="T22" fmla="*/ 60 w 70"/>
                <a:gd name="T23" fmla="*/ 0 h 57"/>
                <a:gd name="T24" fmla="*/ 70 w 70"/>
                <a:gd name="T25" fmla="*/ 0 h 57"/>
                <a:gd name="T26" fmla="*/ 55 w 70"/>
                <a:gd name="T2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7">
                  <a:moveTo>
                    <a:pt x="55" y="57"/>
                  </a:moveTo>
                  <a:lnTo>
                    <a:pt x="45" y="57"/>
                  </a:lnTo>
                  <a:lnTo>
                    <a:pt x="35" y="17"/>
                  </a:lnTo>
                  <a:lnTo>
                    <a:pt x="25" y="57"/>
                  </a:lnTo>
                  <a:lnTo>
                    <a:pt x="14" y="57"/>
                  </a:lnTo>
                  <a:lnTo>
                    <a:pt x="0" y="0"/>
                  </a:lnTo>
                  <a:lnTo>
                    <a:pt x="10" y="0"/>
                  </a:lnTo>
                  <a:lnTo>
                    <a:pt x="20" y="39"/>
                  </a:lnTo>
                  <a:lnTo>
                    <a:pt x="30" y="0"/>
                  </a:lnTo>
                  <a:lnTo>
                    <a:pt x="39" y="0"/>
                  </a:lnTo>
                  <a:lnTo>
                    <a:pt x="49" y="39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8" name="Freeform 45">
              <a:extLst>
                <a:ext uri="{FF2B5EF4-FFF2-40B4-BE49-F238E27FC236}">
                  <a16:creationId xmlns:a16="http://schemas.microsoft.com/office/drawing/2014/main" id="{C1C7EF3F-CB28-4C69-901C-8F9F09C5B59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9130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9" name="Freeform 46">
              <a:extLst>
                <a:ext uri="{FF2B5EF4-FFF2-40B4-BE49-F238E27FC236}">
                  <a16:creationId xmlns:a16="http://schemas.microsoft.com/office/drawing/2014/main" id="{80D5AA14-D31C-42E8-B89F-2FCABF20400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95927" y="6212575"/>
              <a:ext cx="57543" cy="99391"/>
            </a:xfrm>
            <a:custGeom>
              <a:avLst/>
              <a:gdLst>
                <a:gd name="T0" fmla="*/ 21 w 23"/>
                <a:gd name="T1" fmla="*/ 8 h 39"/>
                <a:gd name="T2" fmla="*/ 18 w 23"/>
                <a:gd name="T3" fmla="*/ 7 h 39"/>
                <a:gd name="T4" fmla="*/ 15 w 23"/>
                <a:gd name="T5" fmla="*/ 7 h 39"/>
                <a:gd name="T6" fmla="*/ 10 w 23"/>
                <a:gd name="T7" fmla="*/ 9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0 h 39"/>
                <a:gd name="T16" fmla="*/ 8 w 23"/>
                <a:gd name="T17" fmla="*/ 0 h 39"/>
                <a:gd name="T18" fmla="*/ 8 w 23"/>
                <a:gd name="T19" fmla="*/ 4 h 39"/>
                <a:gd name="T20" fmla="*/ 9 w 23"/>
                <a:gd name="T21" fmla="*/ 2 h 39"/>
                <a:gd name="T22" fmla="*/ 11 w 23"/>
                <a:gd name="T23" fmla="*/ 1 h 39"/>
                <a:gd name="T24" fmla="*/ 14 w 23"/>
                <a:gd name="T25" fmla="*/ 0 h 39"/>
                <a:gd name="T26" fmla="*/ 16 w 23"/>
                <a:gd name="T27" fmla="*/ 0 h 39"/>
                <a:gd name="T28" fmla="*/ 20 w 23"/>
                <a:gd name="T29" fmla="*/ 0 h 39"/>
                <a:gd name="T30" fmla="*/ 23 w 23"/>
                <a:gd name="T31" fmla="*/ 1 h 39"/>
                <a:gd name="T32" fmla="*/ 21 w 23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8"/>
                  </a:moveTo>
                  <a:cubicBezTo>
                    <a:pt x="20" y="8"/>
                    <a:pt x="19" y="8"/>
                    <a:pt x="18" y="7"/>
                  </a:cubicBezTo>
                  <a:cubicBezTo>
                    <a:pt x="17" y="7"/>
                    <a:pt x="16" y="7"/>
                    <a:pt x="15" y="7"/>
                  </a:cubicBezTo>
                  <a:cubicBezTo>
                    <a:pt x="13" y="7"/>
                    <a:pt x="11" y="8"/>
                    <a:pt x="10" y="9"/>
                  </a:cubicBezTo>
                  <a:cubicBezTo>
                    <a:pt x="8" y="11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0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1" y="0"/>
                    <a:pt x="22" y="1"/>
                    <a:pt x="23" y="1"/>
                  </a:cubicBezTo>
                  <a:lnTo>
                    <a:pt x="2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0" name="Freeform 47">
              <a:extLst>
                <a:ext uri="{FF2B5EF4-FFF2-40B4-BE49-F238E27FC236}">
                  <a16:creationId xmlns:a16="http://schemas.microsoft.com/office/drawing/2014/main" id="{3894EB82-A456-47F8-BB06-FE894AF4B8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346494" y="6284068"/>
              <a:ext cx="29644" cy="29643"/>
            </a:xfrm>
            <a:custGeom>
              <a:avLst/>
              <a:gdLst>
                <a:gd name="T0" fmla="*/ 12 w 12"/>
                <a:gd name="T1" fmla="*/ 6 h 12"/>
                <a:gd name="T2" fmla="*/ 11 w 12"/>
                <a:gd name="T3" fmla="*/ 8 h 12"/>
                <a:gd name="T4" fmla="*/ 10 w 12"/>
                <a:gd name="T5" fmla="*/ 10 h 12"/>
                <a:gd name="T6" fmla="*/ 8 w 12"/>
                <a:gd name="T7" fmla="*/ 11 h 12"/>
                <a:gd name="T8" fmla="*/ 6 w 12"/>
                <a:gd name="T9" fmla="*/ 12 h 12"/>
                <a:gd name="T10" fmla="*/ 3 w 12"/>
                <a:gd name="T11" fmla="*/ 11 h 12"/>
                <a:gd name="T12" fmla="*/ 2 w 12"/>
                <a:gd name="T13" fmla="*/ 10 h 12"/>
                <a:gd name="T14" fmla="*/ 0 w 12"/>
                <a:gd name="T15" fmla="*/ 8 h 12"/>
                <a:gd name="T16" fmla="*/ 0 w 12"/>
                <a:gd name="T17" fmla="*/ 6 h 12"/>
                <a:gd name="T18" fmla="*/ 0 w 12"/>
                <a:gd name="T19" fmla="*/ 4 h 12"/>
                <a:gd name="T20" fmla="*/ 2 w 12"/>
                <a:gd name="T21" fmla="*/ 2 h 12"/>
                <a:gd name="T22" fmla="*/ 3 w 12"/>
                <a:gd name="T23" fmla="*/ 0 h 12"/>
                <a:gd name="T24" fmla="*/ 6 w 12"/>
                <a:gd name="T25" fmla="*/ 0 h 12"/>
                <a:gd name="T26" fmla="*/ 8 w 12"/>
                <a:gd name="T27" fmla="*/ 0 h 12"/>
                <a:gd name="T28" fmla="*/ 10 w 12"/>
                <a:gd name="T29" fmla="*/ 2 h 12"/>
                <a:gd name="T30" fmla="*/ 11 w 12"/>
                <a:gd name="T31" fmla="*/ 4 h 12"/>
                <a:gd name="T32" fmla="*/ 12 w 12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7"/>
                    <a:pt x="11" y="7"/>
                    <a:pt x="11" y="8"/>
                  </a:cubicBezTo>
                  <a:cubicBezTo>
                    <a:pt x="11" y="9"/>
                    <a:pt x="10" y="9"/>
                    <a:pt x="10" y="10"/>
                  </a:cubicBezTo>
                  <a:cubicBezTo>
                    <a:pt x="9" y="10"/>
                    <a:pt x="9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4" y="11"/>
                    <a:pt x="3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1" y="9"/>
                    <a:pt x="1" y="9"/>
                    <a:pt x="0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3" y="1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9" y="1"/>
                    <a:pt x="9" y="1"/>
                    <a:pt x="10" y="2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4"/>
                    <a:pt x="12" y="5"/>
                    <a:pt x="12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1" name="Freeform 48">
              <a:extLst>
                <a:ext uri="{FF2B5EF4-FFF2-40B4-BE49-F238E27FC236}">
                  <a16:creationId xmlns:a16="http://schemas.microsoft.com/office/drawing/2014/main" id="{A88F5C3F-FAE1-4A50-86D3-E9A1CAA89A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8115" y="6388691"/>
              <a:ext cx="94161" cy="130778"/>
            </a:xfrm>
            <a:custGeom>
              <a:avLst/>
              <a:gdLst>
                <a:gd name="T0" fmla="*/ 32 w 54"/>
                <a:gd name="T1" fmla="*/ 12 h 75"/>
                <a:gd name="T2" fmla="*/ 32 w 54"/>
                <a:gd name="T3" fmla="*/ 75 h 75"/>
                <a:gd name="T4" fmla="*/ 22 w 54"/>
                <a:gd name="T5" fmla="*/ 75 h 75"/>
                <a:gd name="T6" fmla="*/ 22 w 54"/>
                <a:gd name="T7" fmla="*/ 12 h 75"/>
                <a:gd name="T8" fmla="*/ 0 w 54"/>
                <a:gd name="T9" fmla="*/ 12 h 75"/>
                <a:gd name="T10" fmla="*/ 0 w 54"/>
                <a:gd name="T11" fmla="*/ 0 h 75"/>
                <a:gd name="T12" fmla="*/ 54 w 54"/>
                <a:gd name="T13" fmla="*/ 0 h 75"/>
                <a:gd name="T14" fmla="*/ 54 w 54"/>
                <a:gd name="T15" fmla="*/ 12 h 75"/>
                <a:gd name="T16" fmla="*/ 32 w 54"/>
                <a:gd name="T17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75">
                  <a:moveTo>
                    <a:pt x="32" y="12"/>
                  </a:moveTo>
                  <a:lnTo>
                    <a:pt x="32" y="75"/>
                  </a:lnTo>
                  <a:lnTo>
                    <a:pt x="22" y="75"/>
                  </a:lnTo>
                  <a:lnTo>
                    <a:pt x="22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54" y="0"/>
                  </a:lnTo>
                  <a:lnTo>
                    <a:pt x="54" y="12"/>
                  </a:lnTo>
                  <a:lnTo>
                    <a:pt x="32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2" name="Freeform 49">
              <a:extLst>
                <a:ext uri="{FF2B5EF4-FFF2-40B4-BE49-F238E27FC236}">
                  <a16:creationId xmlns:a16="http://schemas.microsoft.com/office/drawing/2014/main" id="{1EFCBDA7-FA42-4391-9872-95EB6DDEA68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9713" y="6383459"/>
              <a:ext cx="78468" cy="136010"/>
            </a:xfrm>
            <a:custGeom>
              <a:avLst/>
              <a:gdLst>
                <a:gd name="T0" fmla="*/ 23 w 31"/>
                <a:gd name="T1" fmla="*/ 53 h 53"/>
                <a:gd name="T2" fmla="*/ 23 w 31"/>
                <a:gd name="T3" fmla="*/ 32 h 53"/>
                <a:gd name="T4" fmla="*/ 21 w 31"/>
                <a:gd name="T5" fmla="*/ 24 h 53"/>
                <a:gd name="T6" fmla="*/ 15 w 31"/>
                <a:gd name="T7" fmla="*/ 21 h 53"/>
                <a:gd name="T8" fmla="*/ 12 w 31"/>
                <a:gd name="T9" fmla="*/ 22 h 53"/>
                <a:gd name="T10" fmla="*/ 9 w 31"/>
                <a:gd name="T11" fmla="*/ 24 h 53"/>
                <a:gd name="T12" fmla="*/ 8 w 31"/>
                <a:gd name="T13" fmla="*/ 27 h 53"/>
                <a:gd name="T14" fmla="*/ 7 w 31"/>
                <a:gd name="T15" fmla="*/ 31 h 53"/>
                <a:gd name="T16" fmla="*/ 7 w 31"/>
                <a:gd name="T17" fmla="*/ 53 h 53"/>
                <a:gd name="T18" fmla="*/ 0 w 31"/>
                <a:gd name="T19" fmla="*/ 53 h 53"/>
                <a:gd name="T20" fmla="*/ 0 w 31"/>
                <a:gd name="T21" fmla="*/ 4 h 53"/>
                <a:gd name="T22" fmla="*/ 7 w 31"/>
                <a:gd name="T23" fmla="*/ 0 h 53"/>
                <a:gd name="T24" fmla="*/ 7 w 31"/>
                <a:gd name="T25" fmla="*/ 19 h 53"/>
                <a:gd name="T26" fmla="*/ 9 w 31"/>
                <a:gd name="T27" fmla="*/ 17 h 53"/>
                <a:gd name="T28" fmla="*/ 11 w 31"/>
                <a:gd name="T29" fmla="*/ 15 h 53"/>
                <a:gd name="T30" fmla="*/ 14 w 31"/>
                <a:gd name="T31" fmla="*/ 14 h 53"/>
                <a:gd name="T32" fmla="*/ 17 w 31"/>
                <a:gd name="T33" fmla="*/ 14 h 53"/>
                <a:gd name="T34" fmla="*/ 23 w 31"/>
                <a:gd name="T35" fmla="*/ 15 h 53"/>
                <a:gd name="T36" fmla="*/ 27 w 31"/>
                <a:gd name="T37" fmla="*/ 18 h 53"/>
                <a:gd name="T38" fmla="*/ 30 w 31"/>
                <a:gd name="T39" fmla="*/ 24 h 53"/>
                <a:gd name="T40" fmla="*/ 31 w 31"/>
                <a:gd name="T41" fmla="*/ 31 h 53"/>
                <a:gd name="T42" fmla="*/ 31 w 31"/>
                <a:gd name="T43" fmla="*/ 53 h 53"/>
                <a:gd name="T44" fmla="*/ 23 w 31"/>
                <a:gd name="T4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3">
                  <a:moveTo>
                    <a:pt x="23" y="53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5"/>
                    <a:pt x="21" y="24"/>
                  </a:cubicBezTo>
                  <a:cubicBezTo>
                    <a:pt x="20" y="22"/>
                    <a:pt x="18" y="21"/>
                    <a:pt x="15" y="21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4"/>
                    <a:pt x="8" y="25"/>
                    <a:pt x="8" y="27"/>
                  </a:cubicBezTo>
                  <a:cubicBezTo>
                    <a:pt x="7" y="28"/>
                    <a:pt x="7" y="29"/>
                    <a:pt x="7" y="3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7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5"/>
                    <a:pt x="13" y="15"/>
                    <a:pt x="14" y="14"/>
                  </a:cubicBezTo>
                  <a:cubicBezTo>
                    <a:pt x="15" y="14"/>
                    <a:pt x="16" y="14"/>
                    <a:pt x="17" y="14"/>
                  </a:cubicBezTo>
                  <a:cubicBezTo>
                    <a:pt x="19" y="14"/>
                    <a:pt x="21" y="14"/>
                    <a:pt x="23" y="15"/>
                  </a:cubicBezTo>
                  <a:cubicBezTo>
                    <a:pt x="25" y="16"/>
                    <a:pt x="26" y="17"/>
                    <a:pt x="27" y="18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6"/>
                    <a:pt x="31" y="29"/>
                    <a:pt x="31" y="31"/>
                  </a:cubicBezTo>
                  <a:cubicBezTo>
                    <a:pt x="31" y="53"/>
                    <a:pt x="31" y="53"/>
                    <a:pt x="31" y="53"/>
                  </a:cubicBezTo>
                  <a:lnTo>
                    <a:pt x="23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3" name="Freeform 50">
              <a:extLst>
                <a:ext uri="{FF2B5EF4-FFF2-40B4-BE49-F238E27FC236}">
                  <a16:creationId xmlns:a16="http://schemas.microsoft.com/office/drawing/2014/main" id="{721D8C30-DB23-4A0B-8A74-BC467086477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5618" y="6418333"/>
              <a:ext cx="85443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3 h 40"/>
                <a:gd name="T6" fmla="*/ 7 w 33"/>
                <a:gd name="T7" fmla="*/ 23 h 40"/>
                <a:gd name="T8" fmla="*/ 9 w 33"/>
                <a:gd name="T9" fmla="*/ 28 h 40"/>
                <a:gd name="T10" fmla="*/ 11 w 33"/>
                <a:gd name="T11" fmla="*/ 31 h 40"/>
                <a:gd name="T12" fmla="*/ 14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1 w 33"/>
                <a:gd name="T31" fmla="*/ 40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5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3 w 33"/>
                <a:gd name="T73" fmla="*/ 8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3" y="22"/>
                    <a:pt x="33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8" y="25"/>
                    <a:pt x="8" y="26"/>
                    <a:pt x="9" y="28"/>
                  </a:cubicBezTo>
                  <a:cubicBezTo>
                    <a:pt x="9" y="29"/>
                    <a:pt x="10" y="30"/>
                    <a:pt x="11" y="31"/>
                  </a:cubicBezTo>
                  <a:cubicBezTo>
                    <a:pt x="12" y="32"/>
                    <a:pt x="13" y="32"/>
                    <a:pt x="14" y="33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3"/>
                    <a:pt x="21" y="33"/>
                    <a:pt x="22" y="32"/>
                  </a:cubicBezTo>
                  <a:cubicBezTo>
                    <a:pt x="22" y="32"/>
                    <a:pt x="23" y="32"/>
                    <a:pt x="23" y="32"/>
                  </a:cubicBezTo>
                  <a:cubicBezTo>
                    <a:pt x="24" y="31"/>
                    <a:pt x="25" y="31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1" y="40"/>
                  </a:cubicBezTo>
                  <a:cubicBezTo>
                    <a:pt x="20" y="40"/>
                    <a:pt x="18" y="40"/>
                    <a:pt x="17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1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3" y="31"/>
                  </a:cubicBezTo>
                  <a:cubicBezTo>
                    <a:pt x="2" y="30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6" y="3"/>
                    <a:pt x="28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3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5" y="13"/>
                  </a:cubicBezTo>
                  <a:cubicBezTo>
                    <a:pt x="24" y="12"/>
                    <a:pt x="24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4"/>
                    <a:pt x="8" y="15"/>
                    <a:pt x="8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4" name="Freeform 51">
              <a:extLst>
                <a:ext uri="{FF2B5EF4-FFF2-40B4-BE49-F238E27FC236}">
                  <a16:creationId xmlns:a16="http://schemas.microsoft.com/office/drawing/2014/main" id="{01AD00CA-8BC7-4B62-AC64-03851855A7A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57320" y="6383459"/>
              <a:ext cx="83698" cy="137753"/>
            </a:xfrm>
            <a:custGeom>
              <a:avLst/>
              <a:gdLst>
                <a:gd name="T0" fmla="*/ 33 w 33"/>
                <a:gd name="T1" fmla="*/ 35 h 54"/>
                <a:gd name="T2" fmla="*/ 31 w 33"/>
                <a:gd name="T3" fmla="*/ 43 h 54"/>
                <a:gd name="T4" fmla="*/ 28 w 33"/>
                <a:gd name="T5" fmla="*/ 49 h 54"/>
                <a:gd name="T6" fmla="*/ 23 w 33"/>
                <a:gd name="T7" fmla="*/ 53 h 54"/>
                <a:gd name="T8" fmla="*/ 17 w 33"/>
                <a:gd name="T9" fmla="*/ 54 h 54"/>
                <a:gd name="T10" fmla="*/ 12 w 33"/>
                <a:gd name="T11" fmla="*/ 53 h 54"/>
                <a:gd name="T12" fmla="*/ 8 w 33"/>
                <a:gd name="T13" fmla="*/ 50 h 54"/>
                <a:gd name="T14" fmla="*/ 8 w 33"/>
                <a:gd name="T15" fmla="*/ 53 h 54"/>
                <a:gd name="T16" fmla="*/ 0 w 33"/>
                <a:gd name="T17" fmla="*/ 53 h 54"/>
                <a:gd name="T18" fmla="*/ 0 w 33"/>
                <a:gd name="T19" fmla="*/ 4 h 54"/>
                <a:gd name="T20" fmla="*/ 8 w 33"/>
                <a:gd name="T21" fmla="*/ 0 h 54"/>
                <a:gd name="T22" fmla="*/ 8 w 33"/>
                <a:gd name="T23" fmla="*/ 19 h 54"/>
                <a:gd name="T24" fmla="*/ 10 w 33"/>
                <a:gd name="T25" fmla="*/ 17 h 54"/>
                <a:gd name="T26" fmla="*/ 12 w 33"/>
                <a:gd name="T27" fmla="*/ 16 h 54"/>
                <a:gd name="T28" fmla="*/ 14 w 33"/>
                <a:gd name="T29" fmla="*/ 14 h 54"/>
                <a:gd name="T30" fmla="*/ 18 w 33"/>
                <a:gd name="T31" fmla="*/ 14 h 54"/>
                <a:gd name="T32" fmla="*/ 24 w 33"/>
                <a:gd name="T33" fmla="*/ 15 h 54"/>
                <a:gd name="T34" fmla="*/ 28 w 33"/>
                <a:gd name="T35" fmla="*/ 19 h 54"/>
                <a:gd name="T36" fmla="*/ 31 w 33"/>
                <a:gd name="T37" fmla="*/ 25 h 54"/>
                <a:gd name="T38" fmla="*/ 33 w 33"/>
                <a:gd name="T39" fmla="*/ 35 h 54"/>
                <a:gd name="T40" fmla="*/ 25 w 33"/>
                <a:gd name="T41" fmla="*/ 35 h 54"/>
                <a:gd name="T42" fmla="*/ 23 w 33"/>
                <a:gd name="T43" fmla="*/ 24 h 54"/>
                <a:gd name="T44" fmla="*/ 16 w 33"/>
                <a:gd name="T45" fmla="*/ 21 h 54"/>
                <a:gd name="T46" fmla="*/ 14 w 33"/>
                <a:gd name="T47" fmla="*/ 21 h 54"/>
                <a:gd name="T48" fmla="*/ 11 w 33"/>
                <a:gd name="T49" fmla="*/ 23 h 54"/>
                <a:gd name="T50" fmla="*/ 9 w 33"/>
                <a:gd name="T51" fmla="*/ 24 h 54"/>
                <a:gd name="T52" fmla="*/ 8 w 33"/>
                <a:gd name="T53" fmla="*/ 26 h 54"/>
                <a:gd name="T54" fmla="*/ 8 w 33"/>
                <a:gd name="T55" fmla="*/ 42 h 54"/>
                <a:gd name="T56" fmla="*/ 9 w 33"/>
                <a:gd name="T57" fmla="*/ 44 h 54"/>
                <a:gd name="T58" fmla="*/ 11 w 33"/>
                <a:gd name="T59" fmla="*/ 45 h 54"/>
                <a:gd name="T60" fmla="*/ 14 w 33"/>
                <a:gd name="T61" fmla="*/ 47 h 54"/>
                <a:gd name="T62" fmla="*/ 17 w 33"/>
                <a:gd name="T63" fmla="*/ 47 h 54"/>
                <a:gd name="T64" fmla="*/ 23 w 33"/>
                <a:gd name="T65" fmla="*/ 44 h 54"/>
                <a:gd name="T66" fmla="*/ 25 w 33"/>
                <a:gd name="T67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" h="54">
                  <a:moveTo>
                    <a:pt x="33" y="35"/>
                  </a:moveTo>
                  <a:cubicBezTo>
                    <a:pt x="33" y="38"/>
                    <a:pt x="32" y="41"/>
                    <a:pt x="31" y="43"/>
                  </a:cubicBezTo>
                  <a:cubicBezTo>
                    <a:pt x="30" y="46"/>
                    <a:pt x="29" y="48"/>
                    <a:pt x="28" y="49"/>
                  </a:cubicBezTo>
                  <a:cubicBezTo>
                    <a:pt x="27" y="51"/>
                    <a:pt x="25" y="52"/>
                    <a:pt x="23" y="53"/>
                  </a:cubicBezTo>
                  <a:cubicBezTo>
                    <a:pt x="21" y="54"/>
                    <a:pt x="19" y="54"/>
                    <a:pt x="17" y="54"/>
                  </a:cubicBezTo>
                  <a:cubicBezTo>
                    <a:pt x="16" y="54"/>
                    <a:pt x="14" y="54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1" y="16"/>
                    <a:pt x="11" y="16"/>
                    <a:pt x="12" y="16"/>
                  </a:cubicBezTo>
                  <a:cubicBezTo>
                    <a:pt x="13" y="15"/>
                    <a:pt x="13" y="15"/>
                    <a:pt x="14" y="14"/>
                  </a:cubicBezTo>
                  <a:cubicBezTo>
                    <a:pt x="15" y="14"/>
                    <a:pt x="16" y="14"/>
                    <a:pt x="18" y="14"/>
                  </a:cubicBezTo>
                  <a:cubicBezTo>
                    <a:pt x="20" y="14"/>
                    <a:pt x="22" y="14"/>
                    <a:pt x="24" y="15"/>
                  </a:cubicBezTo>
                  <a:cubicBezTo>
                    <a:pt x="25" y="16"/>
                    <a:pt x="27" y="17"/>
                    <a:pt x="28" y="19"/>
                  </a:cubicBezTo>
                  <a:cubicBezTo>
                    <a:pt x="30" y="21"/>
                    <a:pt x="31" y="23"/>
                    <a:pt x="31" y="25"/>
                  </a:cubicBezTo>
                  <a:cubicBezTo>
                    <a:pt x="32" y="28"/>
                    <a:pt x="33" y="31"/>
                    <a:pt x="33" y="35"/>
                  </a:cubicBezTo>
                  <a:close/>
                  <a:moveTo>
                    <a:pt x="25" y="35"/>
                  </a:moveTo>
                  <a:cubicBezTo>
                    <a:pt x="25" y="30"/>
                    <a:pt x="24" y="27"/>
                    <a:pt x="23" y="24"/>
                  </a:cubicBezTo>
                  <a:cubicBezTo>
                    <a:pt x="21" y="22"/>
                    <a:pt x="19" y="21"/>
                    <a:pt x="16" y="21"/>
                  </a:cubicBezTo>
                  <a:cubicBezTo>
                    <a:pt x="15" y="21"/>
                    <a:pt x="15" y="21"/>
                    <a:pt x="14" y="21"/>
                  </a:cubicBezTo>
                  <a:cubicBezTo>
                    <a:pt x="13" y="22"/>
                    <a:pt x="12" y="22"/>
                    <a:pt x="11" y="23"/>
                  </a:cubicBezTo>
                  <a:cubicBezTo>
                    <a:pt x="11" y="23"/>
                    <a:pt x="10" y="24"/>
                    <a:pt x="9" y="24"/>
                  </a:cubicBezTo>
                  <a:cubicBezTo>
                    <a:pt x="9" y="25"/>
                    <a:pt x="8" y="25"/>
                    <a:pt x="8" y="26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3"/>
                    <a:pt x="9" y="43"/>
                    <a:pt x="9" y="44"/>
                  </a:cubicBezTo>
                  <a:cubicBezTo>
                    <a:pt x="10" y="44"/>
                    <a:pt x="11" y="45"/>
                    <a:pt x="11" y="45"/>
                  </a:cubicBezTo>
                  <a:cubicBezTo>
                    <a:pt x="12" y="46"/>
                    <a:pt x="13" y="46"/>
                    <a:pt x="14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9" y="47"/>
                    <a:pt x="21" y="46"/>
                    <a:pt x="23" y="44"/>
                  </a:cubicBezTo>
                  <a:cubicBezTo>
                    <a:pt x="24" y="42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5" name="Freeform 52">
              <a:extLst>
                <a:ext uri="{FF2B5EF4-FFF2-40B4-BE49-F238E27FC236}">
                  <a16:creationId xmlns:a16="http://schemas.microsoft.com/office/drawing/2014/main" id="{BC957590-E3D7-48BF-A1DF-73DCD767385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6713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3 h 40"/>
                <a:gd name="T6" fmla="*/ 7 w 33"/>
                <a:gd name="T7" fmla="*/ 23 h 40"/>
                <a:gd name="T8" fmla="*/ 8 w 33"/>
                <a:gd name="T9" fmla="*/ 28 h 40"/>
                <a:gd name="T10" fmla="*/ 10 w 33"/>
                <a:gd name="T11" fmla="*/ 31 h 40"/>
                <a:gd name="T12" fmla="*/ 13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1 w 33"/>
                <a:gd name="T31" fmla="*/ 40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4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2 w 33"/>
                <a:gd name="T73" fmla="*/ 8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2" y="22"/>
                    <a:pt x="32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5"/>
                    <a:pt x="8" y="26"/>
                    <a:pt x="8" y="28"/>
                  </a:cubicBezTo>
                  <a:cubicBezTo>
                    <a:pt x="9" y="29"/>
                    <a:pt x="10" y="30"/>
                    <a:pt x="10" y="31"/>
                  </a:cubicBezTo>
                  <a:cubicBezTo>
                    <a:pt x="11" y="32"/>
                    <a:pt x="12" y="32"/>
                    <a:pt x="13" y="33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3"/>
                    <a:pt x="21" y="33"/>
                    <a:pt x="21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4" y="31"/>
                    <a:pt x="24" y="31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1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0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2" y="31"/>
                  </a:cubicBezTo>
                  <a:cubicBezTo>
                    <a:pt x="1" y="30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4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9" y="0"/>
                    <a:pt x="22" y="1"/>
                    <a:pt x="24" y="2"/>
                  </a:cubicBezTo>
                  <a:cubicBezTo>
                    <a:pt x="26" y="3"/>
                    <a:pt x="27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2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4" y="13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5" y="7"/>
                    <a:pt x="13" y="7"/>
                    <a:pt x="12" y="8"/>
                  </a:cubicBezTo>
                  <a:cubicBezTo>
                    <a:pt x="11" y="8"/>
                    <a:pt x="11" y="9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4"/>
                    <a:pt x="7" y="15"/>
                    <a:pt x="7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6" name="Freeform 53">
              <a:extLst>
                <a:ext uri="{FF2B5EF4-FFF2-40B4-BE49-F238E27FC236}">
                  <a16:creationId xmlns:a16="http://schemas.microsoft.com/office/drawing/2014/main" id="{9BC2125B-AF0E-4411-AFA7-3F79B873BFB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0873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1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2" y="54"/>
                    <a:pt x="11" y="54"/>
                  </a:cubicBezTo>
                  <a:cubicBezTo>
                    <a:pt x="10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6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2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7" name="Freeform 54">
              <a:extLst>
                <a:ext uri="{FF2B5EF4-FFF2-40B4-BE49-F238E27FC236}">
                  <a16:creationId xmlns:a16="http://schemas.microsoft.com/office/drawing/2014/main" id="{1E5BE33C-9675-423A-802C-0A789DB1851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877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0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1" y="54"/>
                    <a:pt x="10" y="54"/>
                  </a:cubicBezTo>
                  <a:cubicBezTo>
                    <a:pt x="9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1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8" name="Freeform 55">
              <a:extLst>
                <a:ext uri="{FF2B5EF4-FFF2-40B4-BE49-F238E27FC236}">
                  <a16:creationId xmlns:a16="http://schemas.microsoft.com/office/drawing/2014/main" id="{FB04A8AC-9DA2-4FB3-985A-DD8E6439135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90370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3 h 40"/>
                <a:gd name="T6" fmla="*/ 7 w 33"/>
                <a:gd name="T7" fmla="*/ 23 h 40"/>
                <a:gd name="T8" fmla="*/ 8 w 33"/>
                <a:gd name="T9" fmla="*/ 28 h 40"/>
                <a:gd name="T10" fmla="*/ 10 w 33"/>
                <a:gd name="T11" fmla="*/ 31 h 40"/>
                <a:gd name="T12" fmla="*/ 13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29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0 w 33"/>
                <a:gd name="T31" fmla="*/ 40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4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2 w 33"/>
                <a:gd name="T73" fmla="*/ 8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2" y="22"/>
                    <a:pt x="32" y="22"/>
                    <a:pt x="32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5"/>
                    <a:pt x="8" y="26"/>
                    <a:pt x="8" y="28"/>
                  </a:cubicBezTo>
                  <a:cubicBezTo>
                    <a:pt x="9" y="29"/>
                    <a:pt x="10" y="30"/>
                    <a:pt x="10" y="31"/>
                  </a:cubicBezTo>
                  <a:cubicBezTo>
                    <a:pt x="11" y="32"/>
                    <a:pt x="12" y="32"/>
                    <a:pt x="13" y="33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3"/>
                    <a:pt x="20" y="33"/>
                    <a:pt x="21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3" y="31"/>
                    <a:pt x="24" y="31"/>
                    <a:pt x="25" y="30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0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0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2" y="31"/>
                  </a:cubicBezTo>
                  <a:cubicBezTo>
                    <a:pt x="1" y="30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4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9" y="0"/>
                    <a:pt x="22" y="1"/>
                    <a:pt x="24" y="2"/>
                  </a:cubicBezTo>
                  <a:cubicBezTo>
                    <a:pt x="26" y="3"/>
                    <a:pt x="27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2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4" y="13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7" y="7"/>
                    <a:pt x="16" y="7"/>
                  </a:cubicBezTo>
                  <a:cubicBezTo>
                    <a:pt x="15" y="7"/>
                    <a:pt x="13" y="7"/>
                    <a:pt x="12" y="8"/>
                  </a:cubicBezTo>
                  <a:cubicBezTo>
                    <a:pt x="11" y="8"/>
                    <a:pt x="11" y="9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4"/>
                    <a:pt x="7" y="15"/>
                    <a:pt x="7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9" name="Freeform 56">
              <a:extLst>
                <a:ext uri="{FF2B5EF4-FFF2-40B4-BE49-F238E27FC236}">
                  <a16:creationId xmlns:a16="http://schemas.microsoft.com/office/drawing/2014/main" id="{F365BB87-C861-4F40-A844-477BAA1EAA5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4993" y="6418333"/>
              <a:ext cx="55799" cy="101135"/>
            </a:xfrm>
            <a:custGeom>
              <a:avLst/>
              <a:gdLst>
                <a:gd name="T0" fmla="*/ 20 w 22"/>
                <a:gd name="T1" fmla="*/ 9 h 39"/>
                <a:gd name="T2" fmla="*/ 18 w 22"/>
                <a:gd name="T3" fmla="*/ 8 h 39"/>
                <a:gd name="T4" fmla="*/ 15 w 22"/>
                <a:gd name="T5" fmla="*/ 7 h 39"/>
                <a:gd name="T6" fmla="*/ 9 w 22"/>
                <a:gd name="T7" fmla="*/ 10 h 39"/>
                <a:gd name="T8" fmla="*/ 7 w 22"/>
                <a:gd name="T9" fmla="*/ 17 h 39"/>
                <a:gd name="T10" fmla="*/ 7 w 22"/>
                <a:gd name="T11" fmla="*/ 39 h 39"/>
                <a:gd name="T12" fmla="*/ 0 w 22"/>
                <a:gd name="T13" fmla="*/ 39 h 39"/>
                <a:gd name="T14" fmla="*/ 0 w 22"/>
                <a:gd name="T15" fmla="*/ 1 h 39"/>
                <a:gd name="T16" fmla="*/ 7 w 22"/>
                <a:gd name="T17" fmla="*/ 1 h 39"/>
                <a:gd name="T18" fmla="*/ 7 w 22"/>
                <a:gd name="T19" fmla="*/ 5 h 39"/>
                <a:gd name="T20" fmla="*/ 9 w 22"/>
                <a:gd name="T21" fmla="*/ 3 h 39"/>
                <a:gd name="T22" fmla="*/ 11 w 22"/>
                <a:gd name="T23" fmla="*/ 1 h 39"/>
                <a:gd name="T24" fmla="*/ 13 w 22"/>
                <a:gd name="T25" fmla="*/ 0 h 39"/>
                <a:gd name="T26" fmla="*/ 16 w 22"/>
                <a:gd name="T27" fmla="*/ 0 h 39"/>
                <a:gd name="T28" fmla="*/ 20 w 22"/>
                <a:gd name="T29" fmla="*/ 1 h 39"/>
                <a:gd name="T30" fmla="*/ 22 w 22"/>
                <a:gd name="T31" fmla="*/ 2 h 39"/>
                <a:gd name="T32" fmla="*/ 20 w 22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39">
                  <a:moveTo>
                    <a:pt x="20" y="9"/>
                  </a:moveTo>
                  <a:cubicBezTo>
                    <a:pt x="20" y="8"/>
                    <a:pt x="19" y="8"/>
                    <a:pt x="18" y="8"/>
                  </a:cubicBezTo>
                  <a:cubicBezTo>
                    <a:pt x="17" y="8"/>
                    <a:pt x="16" y="7"/>
                    <a:pt x="15" y="7"/>
                  </a:cubicBezTo>
                  <a:cubicBezTo>
                    <a:pt x="12" y="7"/>
                    <a:pt x="10" y="8"/>
                    <a:pt x="9" y="10"/>
                  </a:cubicBezTo>
                  <a:cubicBezTo>
                    <a:pt x="8" y="12"/>
                    <a:pt x="7" y="14"/>
                    <a:pt x="7" y="1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4"/>
                    <a:pt x="8" y="3"/>
                    <a:pt x="9" y="3"/>
                  </a:cubicBezTo>
                  <a:cubicBezTo>
                    <a:pt x="9" y="2"/>
                    <a:pt x="10" y="2"/>
                    <a:pt x="11" y="1"/>
                  </a:cubicBezTo>
                  <a:cubicBezTo>
                    <a:pt x="11" y="1"/>
                    <a:pt x="12" y="1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1"/>
                    <a:pt x="22" y="2"/>
                  </a:cubicBezTo>
                  <a:lnTo>
                    <a:pt x="20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0" name="Freeform 57">
              <a:extLst>
                <a:ext uri="{FF2B5EF4-FFF2-40B4-BE49-F238E27FC236}">
                  <a16:creationId xmlns:a16="http://schemas.microsoft.com/office/drawing/2014/main" id="{8B7E2806-AAFA-45B5-B801-55C79A92779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06591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0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1" y="54"/>
                    <a:pt x="10" y="54"/>
                  </a:cubicBezTo>
                  <a:cubicBezTo>
                    <a:pt x="9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1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1" name="Freeform 58">
              <a:extLst>
                <a:ext uri="{FF2B5EF4-FFF2-40B4-BE49-F238E27FC236}">
                  <a16:creationId xmlns:a16="http://schemas.microsoft.com/office/drawing/2014/main" id="{7A49B80F-B4C0-4F31-9238-8123D3E20D1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5058" y="6383459"/>
              <a:ext cx="80211" cy="136010"/>
            </a:xfrm>
            <a:custGeom>
              <a:avLst/>
              <a:gdLst>
                <a:gd name="T0" fmla="*/ 23 w 31"/>
                <a:gd name="T1" fmla="*/ 53 h 53"/>
                <a:gd name="T2" fmla="*/ 23 w 31"/>
                <a:gd name="T3" fmla="*/ 32 h 53"/>
                <a:gd name="T4" fmla="*/ 21 w 31"/>
                <a:gd name="T5" fmla="*/ 24 h 53"/>
                <a:gd name="T6" fmla="*/ 15 w 31"/>
                <a:gd name="T7" fmla="*/ 21 h 53"/>
                <a:gd name="T8" fmla="*/ 12 w 31"/>
                <a:gd name="T9" fmla="*/ 22 h 53"/>
                <a:gd name="T10" fmla="*/ 10 w 31"/>
                <a:gd name="T11" fmla="*/ 24 h 53"/>
                <a:gd name="T12" fmla="*/ 8 w 31"/>
                <a:gd name="T13" fmla="*/ 27 h 53"/>
                <a:gd name="T14" fmla="*/ 7 w 31"/>
                <a:gd name="T15" fmla="*/ 31 h 53"/>
                <a:gd name="T16" fmla="*/ 7 w 31"/>
                <a:gd name="T17" fmla="*/ 53 h 53"/>
                <a:gd name="T18" fmla="*/ 0 w 31"/>
                <a:gd name="T19" fmla="*/ 53 h 53"/>
                <a:gd name="T20" fmla="*/ 0 w 31"/>
                <a:gd name="T21" fmla="*/ 4 h 53"/>
                <a:gd name="T22" fmla="*/ 7 w 31"/>
                <a:gd name="T23" fmla="*/ 0 h 53"/>
                <a:gd name="T24" fmla="*/ 7 w 31"/>
                <a:gd name="T25" fmla="*/ 19 h 53"/>
                <a:gd name="T26" fmla="*/ 9 w 31"/>
                <a:gd name="T27" fmla="*/ 17 h 53"/>
                <a:gd name="T28" fmla="*/ 12 w 31"/>
                <a:gd name="T29" fmla="*/ 15 h 53"/>
                <a:gd name="T30" fmla="*/ 14 w 31"/>
                <a:gd name="T31" fmla="*/ 14 h 53"/>
                <a:gd name="T32" fmla="*/ 17 w 31"/>
                <a:gd name="T33" fmla="*/ 14 h 53"/>
                <a:gd name="T34" fmla="*/ 23 w 31"/>
                <a:gd name="T35" fmla="*/ 15 h 53"/>
                <a:gd name="T36" fmla="*/ 27 w 31"/>
                <a:gd name="T37" fmla="*/ 18 h 53"/>
                <a:gd name="T38" fmla="*/ 30 w 31"/>
                <a:gd name="T39" fmla="*/ 24 h 53"/>
                <a:gd name="T40" fmla="*/ 31 w 31"/>
                <a:gd name="T41" fmla="*/ 31 h 53"/>
                <a:gd name="T42" fmla="*/ 31 w 31"/>
                <a:gd name="T43" fmla="*/ 53 h 53"/>
                <a:gd name="T44" fmla="*/ 23 w 31"/>
                <a:gd name="T4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3">
                  <a:moveTo>
                    <a:pt x="23" y="53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3" y="25"/>
                    <a:pt x="21" y="24"/>
                  </a:cubicBezTo>
                  <a:cubicBezTo>
                    <a:pt x="20" y="22"/>
                    <a:pt x="18" y="21"/>
                    <a:pt x="15" y="21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11" y="22"/>
                    <a:pt x="10" y="23"/>
                    <a:pt x="10" y="24"/>
                  </a:cubicBezTo>
                  <a:cubicBezTo>
                    <a:pt x="9" y="24"/>
                    <a:pt x="8" y="25"/>
                    <a:pt x="8" y="27"/>
                  </a:cubicBezTo>
                  <a:cubicBezTo>
                    <a:pt x="8" y="28"/>
                    <a:pt x="7" y="29"/>
                    <a:pt x="7" y="3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6"/>
                    <a:pt x="11" y="16"/>
                    <a:pt x="12" y="15"/>
                  </a:cubicBezTo>
                  <a:cubicBezTo>
                    <a:pt x="12" y="15"/>
                    <a:pt x="13" y="15"/>
                    <a:pt x="14" y="14"/>
                  </a:cubicBezTo>
                  <a:cubicBezTo>
                    <a:pt x="15" y="14"/>
                    <a:pt x="16" y="14"/>
                    <a:pt x="17" y="14"/>
                  </a:cubicBezTo>
                  <a:cubicBezTo>
                    <a:pt x="19" y="14"/>
                    <a:pt x="21" y="14"/>
                    <a:pt x="23" y="15"/>
                  </a:cubicBezTo>
                  <a:cubicBezTo>
                    <a:pt x="25" y="16"/>
                    <a:pt x="26" y="17"/>
                    <a:pt x="27" y="18"/>
                  </a:cubicBezTo>
                  <a:cubicBezTo>
                    <a:pt x="29" y="20"/>
                    <a:pt x="29" y="22"/>
                    <a:pt x="30" y="24"/>
                  </a:cubicBezTo>
                  <a:cubicBezTo>
                    <a:pt x="31" y="26"/>
                    <a:pt x="31" y="29"/>
                    <a:pt x="31" y="31"/>
                  </a:cubicBezTo>
                  <a:cubicBezTo>
                    <a:pt x="31" y="53"/>
                    <a:pt x="31" y="53"/>
                    <a:pt x="31" y="53"/>
                  </a:cubicBezTo>
                  <a:lnTo>
                    <a:pt x="23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2" name="Freeform 59">
              <a:extLst>
                <a:ext uri="{FF2B5EF4-FFF2-40B4-BE49-F238E27FC236}">
                  <a16:creationId xmlns:a16="http://schemas.microsoft.com/office/drawing/2014/main" id="{9C60C45F-865F-4118-A4B0-174C696B472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82706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3 h 40"/>
                <a:gd name="T6" fmla="*/ 8 w 33"/>
                <a:gd name="T7" fmla="*/ 23 h 40"/>
                <a:gd name="T8" fmla="*/ 9 w 33"/>
                <a:gd name="T9" fmla="*/ 28 h 40"/>
                <a:gd name="T10" fmla="*/ 11 w 33"/>
                <a:gd name="T11" fmla="*/ 31 h 40"/>
                <a:gd name="T12" fmla="*/ 14 w 33"/>
                <a:gd name="T13" fmla="*/ 33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2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9 h 40"/>
                <a:gd name="T30" fmla="*/ 21 w 33"/>
                <a:gd name="T31" fmla="*/ 40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2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6 w 33"/>
                <a:gd name="T63" fmla="*/ 17 h 40"/>
                <a:gd name="T64" fmla="*/ 25 w 33"/>
                <a:gd name="T65" fmla="*/ 13 h 40"/>
                <a:gd name="T66" fmla="*/ 23 w 33"/>
                <a:gd name="T67" fmla="*/ 10 h 40"/>
                <a:gd name="T68" fmla="*/ 21 w 33"/>
                <a:gd name="T69" fmla="*/ 8 h 40"/>
                <a:gd name="T70" fmla="*/ 17 w 33"/>
                <a:gd name="T71" fmla="*/ 7 h 40"/>
                <a:gd name="T72" fmla="*/ 13 w 33"/>
                <a:gd name="T73" fmla="*/ 8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7 h 40"/>
                <a:gd name="T80" fmla="*/ 26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3" y="22"/>
                    <a:pt x="33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5"/>
                    <a:pt x="8" y="26"/>
                    <a:pt x="9" y="28"/>
                  </a:cubicBezTo>
                  <a:cubicBezTo>
                    <a:pt x="10" y="29"/>
                    <a:pt x="10" y="30"/>
                    <a:pt x="11" y="31"/>
                  </a:cubicBezTo>
                  <a:cubicBezTo>
                    <a:pt x="12" y="32"/>
                    <a:pt x="13" y="32"/>
                    <a:pt x="14" y="33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3"/>
                    <a:pt x="21" y="33"/>
                    <a:pt x="22" y="32"/>
                  </a:cubicBezTo>
                  <a:cubicBezTo>
                    <a:pt x="23" y="32"/>
                    <a:pt x="23" y="32"/>
                    <a:pt x="24" y="32"/>
                  </a:cubicBezTo>
                  <a:cubicBezTo>
                    <a:pt x="24" y="31"/>
                    <a:pt x="25" y="31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7" y="38"/>
                    <a:pt x="26" y="38"/>
                    <a:pt x="25" y="39"/>
                  </a:cubicBezTo>
                  <a:cubicBezTo>
                    <a:pt x="24" y="39"/>
                    <a:pt x="22" y="40"/>
                    <a:pt x="21" y="40"/>
                  </a:cubicBezTo>
                  <a:cubicBezTo>
                    <a:pt x="20" y="40"/>
                    <a:pt x="18" y="40"/>
                    <a:pt x="17" y="40"/>
                  </a:cubicBezTo>
                  <a:cubicBezTo>
                    <a:pt x="15" y="40"/>
                    <a:pt x="14" y="40"/>
                    <a:pt x="12" y="39"/>
                  </a:cubicBezTo>
                  <a:cubicBezTo>
                    <a:pt x="11" y="39"/>
                    <a:pt x="10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4" y="33"/>
                    <a:pt x="3" y="31"/>
                  </a:cubicBezTo>
                  <a:cubicBezTo>
                    <a:pt x="2" y="30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7"/>
                    <a:pt x="1" y="14"/>
                    <a:pt x="2" y="12"/>
                  </a:cubicBezTo>
                  <a:cubicBezTo>
                    <a:pt x="2" y="9"/>
                    <a:pt x="4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6" y="3"/>
                    <a:pt x="28" y="4"/>
                    <a:pt x="29" y="6"/>
                  </a:cubicBezTo>
                  <a:cubicBezTo>
                    <a:pt x="31" y="8"/>
                    <a:pt x="32" y="10"/>
                    <a:pt x="32" y="12"/>
                  </a:cubicBezTo>
                  <a:cubicBezTo>
                    <a:pt x="33" y="14"/>
                    <a:pt x="33" y="17"/>
                    <a:pt x="33" y="19"/>
                  </a:cubicBezTo>
                  <a:close/>
                  <a:moveTo>
                    <a:pt x="26" y="17"/>
                  </a:moveTo>
                  <a:cubicBezTo>
                    <a:pt x="26" y="15"/>
                    <a:pt x="25" y="14"/>
                    <a:pt x="25" y="13"/>
                  </a:cubicBezTo>
                  <a:cubicBezTo>
                    <a:pt x="25" y="12"/>
                    <a:pt x="24" y="11"/>
                    <a:pt x="23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20" y="7"/>
                    <a:pt x="18" y="7"/>
                    <a:pt x="17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4"/>
                    <a:pt x="8" y="15"/>
                    <a:pt x="8" y="17"/>
                  </a:cubicBezTo>
                  <a:lnTo>
                    <a:pt x="26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3" name="Freeform 60">
              <a:extLst>
                <a:ext uri="{FF2B5EF4-FFF2-40B4-BE49-F238E27FC236}">
                  <a16:creationId xmlns:a16="http://schemas.microsoft.com/office/drawing/2014/main" id="{15FBF980-B96C-472B-A46B-A731CA164E9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727435" y="6421821"/>
              <a:ext cx="122060" cy="97648"/>
            </a:xfrm>
            <a:custGeom>
              <a:avLst/>
              <a:gdLst>
                <a:gd name="T0" fmla="*/ 56 w 70"/>
                <a:gd name="T1" fmla="*/ 56 h 56"/>
                <a:gd name="T2" fmla="*/ 46 w 70"/>
                <a:gd name="T3" fmla="*/ 56 h 56"/>
                <a:gd name="T4" fmla="*/ 35 w 70"/>
                <a:gd name="T5" fmla="*/ 16 h 56"/>
                <a:gd name="T6" fmla="*/ 25 w 70"/>
                <a:gd name="T7" fmla="*/ 56 h 56"/>
                <a:gd name="T8" fmla="*/ 15 w 70"/>
                <a:gd name="T9" fmla="*/ 56 h 56"/>
                <a:gd name="T10" fmla="*/ 0 w 70"/>
                <a:gd name="T11" fmla="*/ 0 h 56"/>
                <a:gd name="T12" fmla="*/ 10 w 70"/>
                <a:gd name="T13" fmla="*/ 0 h 56"/>
                <a:gd name="T14" fmla="*/ 21 w 70"/>
                <a:gd name="T15" fmla="*/ 38 h 56"/>
                <a:gd name="T16" fmla="*/ 31 w 70"/>
                <a:gd name="T17" fmla="*/ 0 h 56"/>
                <a:gd name="T18" fmla="*/ 40 w 70"/>
                <a:gd name="T19" fmla="*/ 0 h 56"/>
                <a:gd name="T20" fmla="*/ 50 w 70"/>
                <a:gd name="T21" fmla="*/ 38 h 56"/>
                <a:gd name="T22" fmla="*/ 60 w 70"/>
                <a:gd name="T23" fmla="*/ 0 h 56"/>
                <a:gd name="T24" fmla="*/ 70 w 70"/>
                <a:gd name="T25" fmla="*/ 0 h 56"/>
                <a:gd name="T26" fmla="*/ 56 w 70"/>
                <a:gd name="T2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6">
                  <a:moveTo>
                    <a:pt x="56" y="56"/>
                  </a:moveTo>
                  <a:lnTo>
                    <a:pt x="46" y="56"/>
                  </a:lnTo>
                  <a:lnTo>
                    <a:pt x="35" y="16"/>
                  </a:lnTo>
                  <a:lnTo>
                    <a:pt x="25" y="56"/>
                  </a:lnTo>
                  <a:lnTo>
                    <a:pt x="15" y="56"/>
                  </a:lnTo>
                  <a:lnTo>
                    <a:pt x="0" y="0"/>
                  </a:lnTo>
                  <a:lnTo>
                    <a:pt x="10" y="0"/>
                  </a:lnTo>
                  <a:lnTo>
                    <a:pt x="21" y="38"/>
                  </a:lnTo>
                  <a:lnTo>
                    <a:pt x="31" y="0"/>
                  </a:lnTo>
                  <a:lnTo>
                    <a:pt x="40" y="0"/>
                  </a:lnTo>
                  <a:lnTo>
                    <a:pt x="50" y="38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6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4" name="Freeform 61">
              <a:extLst>
                <a:ext uri="{FF2B5EF4-FFF2-40B4-BE49-F238E27FC236}">
                  <a16:creationId xmlns:a16="http://schemas.microsoft.com/office/drawing/2014/main" id="{64F1DD18-05EE-4F9F-9E6B-E03C4C500F2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859957" y="6418333"/>
              <a:ext cx="87186" cy="102879"/>
            </a:xfrm>
            <a:custGeom>
              <a:avLst/>
              <a:gdLst>
                <a:gd name="T0" fmla="*/ 34 w 34"/>
                <a:gd name="T1" fmla="*/ 20 h 40"/>
                <a:gd name="T2" fmla="*/ 33 w 34"/>
                <a:gd name="T3" fmla="*/ 28 h 40"/>
                <a:gd name="T4" fmla="*/ 29 w 34"/>
                <a:gd name="T5" fmla="*/ 35 h 40"/>
                <a:gd name="T6" fmla="*/ 24 w 34"/>
                <a:gd name="T7" fmla="*/ 39 h 40"/>
                <a:gd name="T8" fmla="*/ 17 w 34"/>
                <a:gd name="T9" fmla="*/ 40 h 40"/>
                <a:gd name="T10" fmla="*/ 10 w 34"/>
                <a:gd name="T11" fmla="*/ 39 h 40"/>
                <a:gd name="T12" fmla="*/ 5 w 34"/>
                <a:gd name="T13" fmla="*/ 35 h 40"/>
                <a:gd name="T14" fmla="*/ 1 w 34"/>
                <a:gd name="T15" fmla="*/ 28 h 40"/>
                <a:gd name="T16" fmla="*/ 0 w 34"/>
                <a:gd name="T17" fmla="*/ 20 h 40"/>
                <a:gd name="T18" fmla="*/ 1 w 34"/>
                <a:gd name="T19" fmla="*/ 12 h 40"/>
                <a:gd name="T20" fmla="*/ 5 w 34"/>
                <a:gd name="T21" fmla="*/ 5 h 40"/>
                <a:gd name="T22" fmla="*/ 11 w 34"/>
                <a:gd name="T23" fmla="*/ 1 h 40"/>
                <a:gd name="T24" fmla="*/ 17 w 34"/>
                <a:gd name="T25" fmla="*/ 0 h 40"/>
                <a:gd name="T26" fmla="*/ 24 w 34"/>
                <a:gd name="T27" fmla="*/ 1 h 40"/>
                <a:gd name="T28" fmla="*/ 29 w 34"/>
                <a:gd name="T29" fmla="*/ 5 h 40"/>
                <a:gd name="T30" fmla="*/ 33 w 34"/>
                <a:gd name="T31" fmla="*/ 12 h 40"/>
                <a:gd name="T32" fmla="*/ 34 w 34"/>
                <a:gd name="T33" fmla="*/ 20 h 40"/>
                <a:gd name="T34" fmla="*/ 27 w 34"/>
                <a:gd name="T35" fmla="*/ 20 h 40"/>
                <a:gd name="T36" fmla="*/ 26 w 34"/>
                <a:gd name="T37" fmla="*/ 15 h 40"/>
                <a:gd name="T38" fmla="*/ 24 w 34"/>
                <a:gd name="T39" fmla="*/ 11 h 40"/>
                <a:gd name="T40" fmla="*/ 21 w 34"/>
                <a:gd name="T41" fmla="*/ 8 h 40"/>
                <a:gd name="T42" fmla="*/ 17 w 34"/>
                <a:gd name="T43" fmla="*/ 7 h 40"/>
                <a:gd name="T44" fmla="*/ 13 w 34"/>
                <a:gd name="T45" fmla="*/ 8 h 40"/>
                <a:gd name="T46" fmla="*/ 10 w 34"/>
                <a:gd name="T47" fmla="*/ 11 h 40"/>
                <a:gd name="T48" fmla="*/ 8 w 34"/>
                <a:gd name="T49" fmla="*/ 15 h 40"/>
                <a:gd name="T50" fmla="*/ 8 w 34"/>
                <a:gd name="T51" fmla="*/ 20 h 40"/>
                <a:gd name="T52" fmla="*/ 8 w 34"/>
                <a:gd name="T53" fmla="*/ 26 h 40"/>
                <a:gd name="T54" fmla="*/ 10 w 34"/>
                <a:gd name="T55" fmla="*/ 30 h 40"/>
                <a:gd name="T56" fmla="*/ 13 w 34"/>
                <a:gd name="T57" fmla="*/ 32 h 40"/>
                <a:gd name="T58" fmla="*/ 17 w 34"/>
                <a:gd name="T59" fmla="*/ 33 h 40"/>
                <a:gd name="T60" fmla="*/ 21 w 34"/>
                <a:gd name="T61" fmla="*/ 32 h 40"/>
                <a:gd name="T62" fmla="*/ 24 w 34"/>
                <a:gd name="T63" fmla="*/ 29 h 40"/>
                <a:gd name="T64" fmla="*/ 26 w 34"/>
                <a:gd name="T65" fmla="*/ 25 h 40"/>
                <a:gd name="T66" fmla="*/ 27 w 34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" h="40">
                  <a:moveTo>
                    <a:pt x="34" y="20"/>
                  </a:moveTo>
                  <a:cubicBezTo>
                    <a:pt x="34" y="23"/>
                    <a:pt x="34" y="26"/>
                    <a:pt x="33" y="28"/>
                  </a:cubicBezTo>
                  <a:cubicBezTo>
                    <a:pt x="32" y="31"/>
                    <a:pt x="31" y="33"/>
                    <a:pt x="29" y="35"/>
                  </a:cubicBezTo>
                  <a:cubicBezTo>
                    <a:pt x="28" y="37"/>
                    <a:pt x="26" y="38"/>
                    <a:pt x="24" y="39"/>
                  </a:cubicBezTo>
                  <a:cubicBezTo>
                    <a:pt x="22" y="40"/>
                    <a:pt x="20" y="40"/>
                    <a:pt x="17" y="40"/>
                  </a:cubicBezTo>
                  <a:cubicBezTo>
                    <a:pt x="15" y="40"/>
                    <a:pt x="12" y="40"/>
                    <a:pt x="10" y="39"/>
                  </a:cubicBezTo>
                  <a:cubicBezTo>
                    <a:pt x="8" y="38"/>
                    <a:pt x="6" y="36"/>
                    <a:pt x="5" y="35"/>
                  </a:cubicBezTo>
                  <a:cubicBezTo>
                    <a:pt x="3" y="33"/>
                    <a:pt x="2" y="31"/>
                    <a:pt x="1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7"/>
                    <a:pt x="1" y="14"/>
                    <a:pt x="1" y="12"/>
                  </a:cubicBezTo>
                  <a:cubicBezTo>
                    <a:pt x="2" y="9"/>
                    <a:pt x="4" y="7"/>
                    <a:pt x="5" y="5"/>
                  </a:cubicBezTo>
                  <a:cubicBezTo>
                    <a:pt x="7" y="4"/>
                    <a:pt x="8" y="2"/>
                    <a:pt x="11" y="1"/>
                  </a:cubicBezTo>
                  <a:cubicBezTo>
                    <a:pt x="13" y="1"/>
                    <a:pt x="15" y="0"/>
                    <a:pt x="17" y="0"/>
                  </a:cubicBezTo>
                  <a:cubicBezTo>
                    <a:pt x="20" y="0"/>
                    <a:pt x="22" y="1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3" y="12"/>
                  </a:cubicBezTo>
                  <a:cubicBezTo>
                    <a:pt x="34" y="14"/>
                    <a:pt x="34" y="17"/>
                    <a:pt x="34" y="20"/>
                  </a:cubicBezTo>
                  <a:close/>
                  <a:moveTo>
                    <a:pt x="27" y="20"/>
                  </a:moveTo>
                  <a:cubicBezTo>
                    <a:pt x="27" y="18"/>
                    <a:pt x="27" y="16"/>
                    <a:pt x="26" y="15"/>
                  </a:cubicBezTo>
                  <a:cubicBezTo>
                    <a:pt x="26" y="13"/>
                    <a:pt x="25" y="12"/>
                    <a:pt x="24" y="11"/>
                  </a:cubicBezTo>
                  <a:cubicBezTo>
                    <a:pt x="23" y="10"/>
                    <a:pt x="22" y="9"/>
                    <a:pt x="21" y="8"/>
                  </a:cubicBezTo>
                  <a:cubicBezTo>
                    <a:pt x="20" y="8"/>
                    <a:pt x="18" y="7"/>
                    <a:pt x="17" y="7"/>
                  </a:cubicBezTo>
                  <a:cubicBezTo>
                    <a:pt x="16" y="7"/>
                    <a:pt x="14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9" y="12"/>
                    <a:pt x="9" y="13"/>
                    <a:pt x="8" y="15"/>
                  </a:cubicBezTo>
                  <a:cubicBezTo>
                    <a:pt x="8" y="16"/>
                    <a:pt x="8" y="18"/>
                    <a:pt x="8" y="20"/>
                  </a:cubicBezTo>
                  <a:cubicBezTo>
                    <a:pt x="8" y="22"/>
                    <a:pt x="8" y="24"/>
                    <a:pt x="8" y="26"/>
                  </a:cubicBezTo>
                  <a:cubicBezTo>
                    <a:pt x="9" y="27"/>
                    <a:pt x="10" y="28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9" y="33"/>
                    <a:pt x="20" y="33"/>
                    <a:pt x="21" y="32"/>
                  </a:cubicBezTo>
                  <a:cubicBezTo>
                    <a:pt x="22" y="31"/>
                    <a:pt x="23" y="30"/>
                    <a:pt x="24" y="29"/>
                  </a:cubicBezTo>
                  <a:cubicBezTo>
                    <a:pt x="25" y="28"/>
                    <a:pt x="26" y="27"/>
                    <a:pt x="26" y="25"/>
                  </a:cubicBezTo>
                  <a:cubicBezTo>
                    <a:pt x="27" y="24"/>
                    <a:pt x="27" y="22"/>
                    <a:pt x="27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5" name="Freeform 62">
              <a:extLst>
                <a:ext uri="{FF2B5EF4-FFF2-40B4-BE49-F238E27FC236}">
                  <a16:creationId xmlns:a16="http://schemas.microsoft.com/office/drawing/2014/main" id="{6051CC00-BFF2-4334-9855-62AD588546F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68067" y="6418333"/>
              <a:ext cx="57543" cy="101135"/>
            </a:xfrm>
            <a:custGeom>
              <a:avLst/>
              <a:gdLst>
                <a:gd name="T0" fmla="*/ 21 w 23"/>
                <a:gd name="T1" fmla="*/ 9 h 39"/>
                <a:gd name="T2" fmla="*/ 18 w 23"/>
                <a:gd name="T3" fmla="*/ 8 h 39"/>
                <a:gd name="T4" fmla="*/ 15 w 23"/>
                <a:gd name="T5" fmla="*/ 7 h 39"/>
                <a:gd name="T6" fmla="*/ 10 w 23"/>
                <a:gd name="T7" fmla="*/ 10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1 h 39"/>
                <a:gd name="T16" fmla="*/ 8 w 23"/>
                <a:gd name="T17" fmla="*/ 1 h 39"/>
                <a:gd name="T18" fmla="*/ 8 w 23"/>
                <a:gd name="T19" fmla="*/ 5 h 39"/>
                <a:gd name="T20" fmla="*/ 9 w 23"/>
                <a:gd name="T21" fmla="*/ 3 h 39"/>
                <a:gd name="T22" fmla="*/ 11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0 w 23"/>
                <a:gd name="T29" fmla="*/ 1 h 39"/>
                <a:gd name="T30" fmla="*/ 23 w 23"/>
                <a:gd name="T31" fmla="*/ 2 h 39"/>
                <a:gd name="T32" fmla="*/ 21 w 23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9"/>
                  </a:moveTo>
                  <a:cubicBezTo>
                    <a:pt x="20" y="8"/>
                    <a:pt x="19" y="8"/>
                    <a:pt x="18" y="8"/>
                  </a:cubicBezTo>
                  <a:cubicBezTo>
                    <a:pt x="18" y="8"/>
                    <a:pt x="17" y="7"/>
                    <a:pt x="15" y="7"/>
                  </a:cubicBezTo>
                  <a:cubicBezTo>
                    <a:pt x="13" y="7"/>
                    <a:pt x="11" y="8"/>
                    <a:pt x="10" y="10"/>
                  </a:cubicBezTo>
                  <a:cubicBezTo>
                    <a:pt x="8" y="12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9" y="3"/>
                    <a:pt x="9" y="3"/>
                  </a:cubicBezTo>
                  <a:cubicBezTo>
                    <a:pt x="10" y="2"/>
                    <a:pt x="11" y="2"/>
                    <a:pt x="11" y="1"/>
                  </a:cubicBezTo>
                  <a:cubicBezTo>
                    <a:pt x="12" y="1"/>
                    <a:pt x="13" y="1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19" y="0"/>
                    <a:pt x="20" y="1"/>
                  </a:cubicBezTo>
                  <a:cubicBezTo>
                    <a:pt x="21" y="1"/>
                    <a:pt x="22" y="1"/>
                    <a:pt x="23" y="2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6" name="Freeform 63">
              <a:extLst>
                <a:ext uri="{FF2B5EF4-FFF2-40B4-BE49-F238E27FC236}">
                  <a16:creationId xmlns:a16="http://schemas.microsoft.com/office/drawing/2014/main" id="{905DD261-B224-46ED-8CEE-E8D180BA4B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43046" y="6383459"/>
              <a:ext cx="19181" cy="136010"/>
            </a:xfrm>
            <a:custGeom>
              <a:avLst/>
              <a:gdLst>
                <a:gd name="T0" fmla="*/ 0 w 11"/>
                <a:gd name="T1" fmla="*/ 78 h 78"/>
                <a:gd name="T2" fmla="*/ 0 w 11"/>
                <a:gd name="T3" fmla="*/ 6 h 78"/>
                <a:gd name="T4" fmla="*/ 11 w 11"/>
                <a:gd name="T5" fmla="*/ 0 h 78"/>
                <a:gd name="T6" fmla="*/ 11 w 11"/>
                <a:gd name="T7" fmla="*/ 78 h 78"/>
                <a:gd name="T8" fmla="*/ 0 w 1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8">
                  <a:moveTo>
                    <a:pt x="0" y="78"/>
                  </a:moveTo>
                  <a:lnTo>
                    <a:pt x="0" y="6"/>
                  </a:lnTo>
                  <a:lnTo>
                    <a:pt x="11" y="0"/>
                  </a:lnTo>
                  <a:lnTo>
                    <a:pt x="11" y="7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7" name="Freeform 64">
              <a:extLst>
                <a:ext uri="{FF2B5EF4-FFF2-40B4-BE49-F238E27FC236}">
                  <a16:creationId xmlns:a16="http://schemas.microsoft.com/office/drawing/2014/main" id="{A23129DF-0296-4CA9-9723-124682F0A70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084896" y="6383459"/>
              <a:ext cx="80211" cy="137753"/>
            </a:xfrm>
            <a:custGeom>
              <a:avLst/>
              <a:gdLst>
                <a:gd name="T0" fmla="*/ 24 w 32"/>
                <a:gd name="T1" fmla="*/ 53 h 54"/>
                <a:gd name="T2" fmla="*/ 24 w 32"/>
                <a:gd name="T3" fmla="*/ 50 h 54"/>
                <a:gd name="T4" fmla="*/ 22 w 32"/>
                <a:gd name="T5" fmla="*/ 51 h 54"/>
                <a:gd name="T6" fmla="*/ 20 w 32"/>
                <a:gd name="T7" fmla="*/ 53 h 54"/>
                <a:gd name="T8" fmla="*/ 17 w 32"/>
                <a:gd name="T9" fmla="*/ 54 h 54"/>
                <a:gd name="T10" fmla="*/ 14 w 32"/>
                <a:gd name="T11" fmla="*/ 54 h 54"/>
                <a:gd name="T12" fmla="*/ 9 w 32"/>
                <a:gd name="T13" fmla="*/ 53 h 54"/>
                <a:gd name="T14" fmla="*/ 4 w 32"/>
                <a:gd name="T15" fmla="*/ 49 h 54"/>
                <a:gd name="T16" fmla="*/ 1 w 32"/>
                <a:gd name="T17" fmla="*/ 43 h 54"/>
                <a:gd name="T18" fmla="*/ 0 w 32"/>
                <a:gd name="T19" fmla="*/ 33 h 54"/>
                <a:gd name="T20" fmla="*/ 1 w 32"/>
                <a:gd name="T21" fmla="*/ 25 h 54"/>
                <a:gd name="T22" fmla="*/ 4 w 32"/>
                <a:gd name="T23" fmla="*/ 19 h 54"/>
                <a:gd name="T24" fmla="*/ 9 w 32"/>
                <a:gd name="T25" fmla="*/ 15 h 54"/>
                <a:gd name="T26" fmla="*/ 15 w 32"/>
                <a:gd name="T27" fmla="*/ 14 h 54"/>
                <a:gd name="T28" fmla="*/ 18 w 32"/>
                <a:gd name="T29" fmla="*/ 14 h 54"/>
                <a:gd name="T30" fmla="*/ 20 w 32"/>
                <a:gd name="T31" fmla="*/ 15 h 54"/>
                <a:gd name="T32" fmla="*/ 22 w 32"/>
                <a:gd name="T33" fmla="*/ 17 h 54"/>
                <a:gd name="T34" fmla="*/ 24 w 32"/>
                <a:gd name="T35" fmla="*/ 18 h 54"/>
                <a:gd name="T36" fmla="*/ 24 w 32"/>
                <a:gd name="T37" fmla="*/ 4 h 54"/>
                <a:gd name="T38" fmla="*/ 32 w 32"/>
                <a:gd name="T39" fmla="*/ 0 h 54"/>
                <a:gd name="T40" fmla="*/ 32 w 32"/>
                <a:gd name="T41" fmla="*/ 53 h 54"/>
                <a:gd name="T42" fmla="*/ 24 w 32"/>
                <a:gd name="T43" fmla="*/ 53 h 54"/>
                <a:gd name="T44" fmla="*/ 24 w 32"/>
                <a:gd name="T45" fmla="*/ 26 h 54"/>
                <a:gd name="T46" fmla="*/ 23 w 32"/>
                <a:gd name="T47" fmla="*/ 24 h 54"/>
                <a:gd name="T48" fmla="*/ 21 w 32"/>
                <a:gd name="T49" fmla="*/ 23 h 54"/>
                <a:gd name="T50" fmla="*/ 18 w 32"/>
                <a:gd name="T51" fmla="*/ 22 h 54"/>
                <a:gd name="T52" fmla="*/ 15 w 32"/>
                <a:gd name="T53" fmla="*/ 21 h 54"/>
                <a:gd name="T54" fmla="*/ 9 w 32"/>
                <a:gd name="T55" fmla="*/ 24 h 54"/>
                <a:gd name="T56" fmla="*/ 7 w 32"/>
                <a:gd name="T57" fmla="*/ 33 h 54"/>
                <a:gd name="T58" fmla="*/ 8 w 32"/>
                <a:gd name="T59" fmla="*/ 39 h 54"/>
                <a:gd name="T60" fmla="*/ 9 w 32"/>
                <a:gd name="T61" fmla="*/ 44 h 54"/>
                <a:gd name="T62" fmla="*/ 12 w 32"/>
                <a:gd name="T63" fmla="*/ 46 h 54"/>
                <a:gd name="T64" fmla="*/ 16 w 32"/>
                <a:gd name="T65" fmla="*/ 47 h 54"/>
                <a:gd name="T66" fmla="*/ 18 w 32"/>
                <a:gd name="T67" fmla="*/ 47 h 54"/>
                <a:gd name="T68" fmla="*/ 21 w 32"/>
                <a:gd name="T69" fmla="*/ 46 h 54"/>
                <a:gd name="T70" fmla="*/ 23 w 32"/>
                <a:gd name="T71" fmla="*/ 44 h 54"/>
                <a:gd name="T72" fmla="*/ 24 w 32"/>
                <a:gd name="T73" fmla="*/ 42 h 54"/>
                <a:gd name="T74" fmla="*/ 24 w 32"/>
                <a:gd name="T75" fmla="*/ 2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" h="54">
                  <a:moveTo>
                    <a:pt x="24" y="53"/>
                  </a:move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3" y="51"/>
                    <a:pt x="22" y="51"/>
                  </a:cubicBezTo>
                  <a:cubicBezTo>
                    <a:pt x="21" y="52"/>
                    <a:pt x="21" y="52"/>
                    <a:pt x="20" y="53"/>
                  </a:cubicBezTo>
                  <a:cubicBezTo>
                    <a:pt x="19" y="53"/>
                    <a:pt x="18" y="54"/>
                    <a:pt x="17" y="54"/>
                  </a:cubicBezTo>
                  <a:cubicBezTo>
                    <a:pt x="16" y="54"/>
                    <a:pt x="15" y="54"/>
                    <a:pt x="14" y="54"/>
                  </a:cubicBezTo>
                  <a:cubicBezTo>
                    <a:pt x="12" y="54"/>
                    <a:pt x="10" y="54"/>
                    <a:pt x="9" y="53"/>
                  </a:cubicBezTo>
                  <a:cubicBezTo>
                    <a:pt x="7" y="52"/>
                    <a:pt x="5" y="51"/>
                    <a:pt x="4" y="49"/>
                  </a:cubicBezTo>
                  <a:cubicBezTo>
                    <a:pt x="3" y="48"/>
                    <a:pt x="1" y="45"/>
                    <a:pt x="1" y="43"/>
                  </a:cubicBezTo>
                  <a:cubicBezTo>
                    <a:pt x="0" y="40"/>
                    <a:pt x="0" y="37"/>
                    <a:pt x="0" y="33"/>
                  </a:cubicBezTo>
                  <a:cubicBezTo>
                    <a:pt x="0" y="30"/>
                    <a:pt x="0" y="27"/>
                    <a:pt x="1" y="25"/>
                  </a:cubicBezTo>
                  <a:cubicBezTo>
                    <a:pt x="2" y="22"/>
                    <a:pt x="3" y="20"/>
                    <a:pt x="4" y="19"/>
                  </a:cubicBezTo>
                  <a:cubicBezTo>
                    <a:pt x="6" y="17"/>
                    <a:pt x="7" y="16"/>
                    <a:pt x="9" y="15"/>
                  </a:cubicBezTo>
                  <a:cubicBezTo>
                    <a:pt x="11" y="14"/>
                    <a:pt x="13" y="14"/>
                    <a:pt x="15" y="14"/>
                  </a:cubicBezTo>
                  <a:cubicBezTo>
                    <a:pt x="16" y="14"/>
                    <a:pt x="17" y="14"/>
                    <a:pt x="18" y="14"/>
                  </a:cubicBezTo>
                  <a:cubicBezTo>
                    <a:pt x="18" y="15"/>
                    <a:pt x="19" y="15"/>
                    <a:pt x="20" y="15"/>
                  </a:cubicBezTo>
                  <a:cubicBezTo>
                    <a:pt x="21" y="16"/>
                    <a:pt x="22" y="16"/>
                    <a:pt x="22" y="17"/>
                  </a:cubicBezTo>
                  <a:cubicBezTo>
                    <a:pt x="23" y="17"/>
                    <a:pt x="24" y="18"/>
                    <a:pt x="24" y="18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53"/>
                    <a:pt x="32" y="53"/>
                    <a:pt x="32" y="53"/>
                  </a:cubicBezTo>
                  <a:lnTo>
                    <a:pt x="24" y="53"/>
                  </a:lnTo>
                  <a:close/>
                  <a:moveTo>
                    <a:pt x="24" y="26"/>
                  </a:moveTo>
                  <a:cubicBezTo>
                    <a:pt x="24" y="26"/>
                    <a:pt x="23" y="25"/>
                    <a:pt x="23" y="24"/>
                  </a:cubicBezTo>
                  <a:cubicBezTo>
                    <a:pt x="22" y="24"/>
                    <a:pt x="22" y="23"/>
                    <a:pt x="21" y="23"/>
                  </a:cubicBezTo>
                  <a:cubicBezTo>
                    <a:pt x="20" y="22"/>
                    <a:pt x="19" y="22"/>
                    <a:pt x="18" y="22"/>
                  </a:cubicBezTo>
                  <a:cubicBezTo>
                    <a:pt x="17" y="21"/>
                    <a:pt x="16" y="21"/>
                    <a:pt x="15" y="21"/>
                  </a:cubicBezTo>
                  <a:cubicBezTo>
                    <a:pt x="13" y="21"/>
                    <a:pt x="11" y="22"/>
                    <a:pt x="9" y="24"/>
                  </a:cubicBezTo>
                  <a:cubicBezTo>
                    <a:pt x="8" y="26"/>
                    <a:pt x="7" y="29"/>
                    <a:pt x="7" y="33"/>
                  </a:cubicBezTo>
                  <a:cubicBezTo>
                    <a:pt x="7" y="36"/>
                    <a:pt x="7" y="38"/>
                    <a:pt x="8" y="39"/>
                  </a:cubicBezTo>
                  <a:cubicBezTo>
                    <a:pt x="8" y="41"/>
                    <a:pt x="9" y="43"/>
                    <a:pt x="9" y="44"/>
                  </a:cubicBezTo>
                  <a:cubicBezTo>
                    <a:pt x="10" y="45"/>
                    <a:pt x="11" y="46"/>
                    <a:pt x="12" y="46"/>
                  </a:cubicBezTo>
                  <a:cubicBezTo>
                    <a:pt x="13" y="47"/>
                    <a:pt x="14" y="47"/>
                    <a:pt x="16" y="47"/>
                  </a:cubicBezTo>
                  <a:cubicBezTo>
                    <a:pt x="17" y="47"/>
                    <a:pt x="18" y="47"/>
                    <a:pt x="18" y="47"/>
                  </a:cubicBezTo>
                  <a:cubicBezTo>
                    <a:pt x="19" y="46"/>
                    <a:pt x="20" y="46"/>
                    <a:pt x="21" y="46"/>
                  </a:cubicBezTo>
                  <a:cubicBezTo>
                    <a:pt x="21" y="45"/>
                    <a:pt x="22" y="45"/>
                    <a:pt x="23" y="44"/>
                  </a:cubicBezTo>
                  <a:cubicBezTo>
                    <a:pt x="23" y="43"/>
                    <a:pt x="24" y="43"/>
                    <a:pt x="24" y="42"/>
                  </a:cubicBezTo>
                  <a:lnTo>
                    <a:pt x="24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8" name="Freeform 65">
              <a:extLst>
                <a:ext uri="{FF2B5EF4-FFF2-40B4-BE49-F238E27FC236}">
                  <a16:creationId xmlns:a16="http://schemas.microsoft.com/office/drawing/2014/main" id="{A2A2BF8E-DA3A-4AC0-B7EB-7CAABFC9E69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29624" y="6421821"/>
              <a:ext cx="122060" cy="97648"/>
            </a:xfrm>
            <a:custGeom>
              <a:avLst/>
              <a:gdLst>
                <a:gd name="T0" fmla="*/ 55 w 70"/>
                <a:gd name="T1" fmla="*/ 56 h 56"/>
                <a:gd name="T2" fmla="*/ 45 w 70"/>
                <a:gd name="T3" fmla="*/ 56 h 56"/>
                <a:gd name="T4" fmla="*/ 35 w 70"/>
                <a:gd name="T5" fmla="*/ 16 h 56"/>
                <a:gd name="T6" fmla="*/ 25 w 70"/>
                <a:gd name="T7" fmla="*/ 56 h 56"/>
                <a:gd name="T8" fmla="*/ 16 w 70"/>
                <a:gd name="T9" fmla="*/ 56 h 56"/>
                <a:gd name="T10" fmla="*/ 0 w 70"/>
                <a:gd name="T11" fmla="*/ 0 h 56"/>
                <a:gd name="T12" fmla="*/ 12 w 70"/>
                <a:gd name="T13" fmla="*/ 0 h 56"/>
                <a:gd name="T14" fmla="*/ 20 w 70"/>
                <a:gd name="T15" fmla="*/ 38 h 56"/>
                <a:gd name="T16" fmla="*/ 31 w 70"/>
                <a:gd name="T17" fmla="*/ 0 h 56"/>
                <a:gd name="T18" fmla="*/ 39 w 70"/>
                <a:gd name="T19" fmla="*/ 0 h 56"/>
                <a:gd name="T20" fmla="*/ 51 w 70"/>
                <a:gd name="T21" fmla="*/ 38 h 56"/>
                <a:gd name="T22" fmla="*/ 60 w 70"/>
                <a:gd name="T23" fmla="*/ 0 h 56"/>
                <a:gd name="T24" fmla="*/ 70 w 70"/>
                <a:gd name="T25" fmla="*/ 0 h 56"/>
                <a:gd name="T26" fmla="*/ 55 w 70"/>
                <a:gd name="T2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6">
                  <a:moveTo>
                    <a:pt x="55" y="56"/>
                  </a:moveTo>
                  <a:lnTo>
                    <a:pt x="45" y="56"/>
                  </a:lnTo>
                  <a:lnTo>
                    <a:pt x="35" y="16"/>
                  </a:lnTo>
                  <a:lnTo>
                    <a:pt x="25" y="56"/>
                  </a:lnTo>
                  <a:lnTo>
                    <a:pt x="16" y="5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20" y="38"/>
                  </a:lnTo>
                  <a:lnTo>
                    <a:pt x="31" y="0"/>
                  </a:lnTo>
                  <a:lnTo>
                    <a:pt x="39" y="0"/>
                  </a:lnTo>
                  <a:lnTo>
                    <a:pt x="51" y="38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5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9" name="Freeform 66">
              <a:extLst>
                <a:ext uri="{FF2B5EF4-FFF2-40B4-BE49-F238E27FC236}">
                  <a16:creationId xmlns:a16="http://schemas.microsoft.com/office/drawing/2014/main" id="{BEBFC1A4-92B9-418F-A0A9-2E210A37BC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362147" y="6418333"/>
              <a:ext cx="88930" cy="102879"/>
            </a:xfrm>
            <a:custGeom>
              <a:avLst/>
              <a:gdLst>
                <a:gd name="T0" fmla="*/ 35 w 35"/>
                <a:gd name="T1" fmla="*/ 20 h 40"/>
                <a:gd name="T2" fmla="*/ 33 w 35"/>
                <a:gd name="T3" fmla="*/ 28 h 40"/>
                <a:gd name="T4" fmla="*/ 30 w 35"/>
                <a:gd name="T5" fmla="*/ 35 h 40"/>
                <a:gd name="T6" fmla="*/ 24 w 35"/>
                <a:gd name="T7" fmla="*/ 39 h 40"/>
                <a:gd name="T8" fmla="*/ 17 w 35"/>
                <a:gd name="T9" fmla="*/ 40 h 40"/>
                <a:gd name="T10" fmla="*/ 11 w 35"/>
                <a:gd name="T11" fmla="*/ 39 h 40"/>
                <a:gd name="T12" fmla="*/ 5 w 35"/>
                <a:gd name="T13" fmla="*/ 35 h 40"/>
                <a:gd name="T14" fmla="*/ 2 w 35"/>
                <a:gd name="T15" fmla="*/ 28 h 40"/>
                <a:gd name="T16" fmla="*/ 0 w 35"/>
                <a:gd name="T17" fmla="*/ 20 h 40"/>
                <a:gd name="T18" fmla="*/ 2 w 35"/>
                <a:gd name="T19" fmla="*/ 12 h 40"/>
                <a:gd name="T20" fmla="*/ 5 w 35"/>
                <a:gd name="T21" fmla="*/ 5 h 40"/>
                <a:gd name="T22" fmla="*/ 11 w 35"/>
                <a:gd name="T23" fmla="*/ 1 h 40"/>
                <a:gd name="T24" fmla="*/ 18 w 35"/>
                <a:gd name="T25" fmla="*/ 0 h 40"/>
                <a:gd name="T26" fmla="*/ 24 w 35"/>
                <a:gd name="T27" fmla="*/ 1 h 40"/>
                <a:gd name="T28" fmla="*/ 30 w 35"/>
                <a:gd name="T29" fmla="*/ 5 h 40"/>
                <a:gd name="T30" fmla="*/ 33 w 35"/>
                <a:gd name="T31" fmla="*/ 12 h 40"/>
                <a:gd name="T32" fmla="*/ 35 w 35"/>
                <a:gd name="T33" fmla="*/ 20 h 40"/>
                <a:gd name="T34" fmla="*/ 27 w 35"/>
                <a:gd name="T35" fmla="*/ 20 h 40"/>
                <a:gd name="T36" fmla="*/ 26 w 35"/>
                <a:gd name="T37" fmla="*/ 15 h 40"/>
                <a:gd name="T38" fmla="*/ 24 w 35"/>
                <a:gd name="T39" fmla="*/ 11 h 40"/>
                <a:gd name="T40" fmla="*/ 21 w 35"/>
                <a:gd name="T41" fmla="*/ 8 h 40"/>
                <a:gd name="T42" fmla="*/ 17 w 35"/>
                <a:gd name="T43" fmla="*/ 7 h 40"/>
                <a:gd name="T44" fmla="*/ 13 w 35"/>
                <a:gd name="T45" fmla="*/ 8 h 40"/>
                <a:gd name="T46" fmla="*/ 10 w 35"/>
                <a:gd name="T47" fmla="*/ 11 h 40"/>
                <a:gd name="T48" fmla="*/ 9 w 35"/>
                <a:gd name="T49" fmla="*/ 15 h 40"/>
                <a:gd name="T50" fmla="*/ 8 w 35"/>
                <a:gd name="T51" fmla="*/ 20 h 40"/>
                <a:gd name="T52" fmla="*/ 9 w 35"/>
                <a:gd name="T53" fmla="*/ 26 h 40"/>
                <a:gd name="T54" fmla="*/ 11 w 35"/>
                <a:gd name="T55" fmla="*/ 30 h 40"/>
                <a:gd name="T56" fmla="*/ 14 w 35"/>
                <a:gd name="T57" fmla="*/ 32 h 40"/>
                <a:gd name="T58" fmla="*/ 18 w 35"/>
                <a:gd name="T59" fmla="*/ 33 h 40"/>
                <a:gd name="T60" fmla="*/ 21 w 35"/>
                <a:gd name="T61" fmla="*/ 32 h 40"/>
                <a:gd name="T62" fmla="*/ 24 w 35"/>
                <a:gd name="T63" fmla="*/ 29 h 40"/>
                <a:gd name="T64" fmla="*/ 26 w 35"/>
                <a:gd name="T65" fmla="*/ 25 h 40"/>
                <a:gd name="T66" fmla="*/ 27 w 35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40">
                  <a:moveTo>
                    <a:pt x="35" y="20"/>
                  </a:moveTo>
                  <a:cubicBezTo>
                    <a:pt x="35" y="23"/>
                    <a:pt x="34" y="26"/>
                    <a:pt x="33" y="28"/>
                  </a:cubicBezTo>
                  <a:cubicBezTo>
                    <a:pt x="32" y="31"/>
                    <a:pt x="31" y="33"/>
                    <a:pt x="30" y="35"/>
                  </a:cubicBezTo>
                  <a:cubicBezTo>
                    <a:pt x="28" y="37"/>
                    <a:pt x="26" y="38"/>
                    <a:pt x="24" y="39"/>
                  </a:cubicBezTo>
                  <a:cubicBezTo>
                    <a:pt x="22" y="40"/>
                    <a:pt x="20" y="40"/>
                    <a:pt x="17" y="40"/>
                  </a:cubicBezTo>
                  <a:cubicBezTo>
                    <a:pt x="15" y="40"/>
                    <a:pt x="13" y="40"/>
                    <a:pt x="11" y="39"/>
                  </a:cubicBezTo>
                  <a:cubicBezTo>
                    <a:pt x="8" y="38"/>
                    <a:pt x="7" y="36"/>
                    <a:pt x="5" y="35"/>
                  </a:cubicBezTo>
                  <a:cubicBezTo>
                    <a:pt x="4" y="33"/>
                    <a:pt x="2" y="31"/>
                    <a:pt x="2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7"/>
                    <a:pt x="1" y="14"/>
                    <a:pt x="2" y="12"/>
                  </a:cubicBezTo>
                  <a:cubicBezTo>
                    <a:pt x="3" y="9"/>
                    <a:pt x="4" y="7"/>
                    <a:pt x="5" y="5"/>
                  </a:cubicBezTo>
                  <a:cubicBezTo>
                    <a:pt x="7" y="4"/>
                    <a:pt x="9" y="2"/>
                    <a:pt x="11" y="1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20" y="0"/>
                    <a:pt x="22" y="1"/>
                    <a:pt x="24" y="1"/>
                  </a:cubicBezTo>
                  <a:cubicBezTo>
                    <a:pt x="26" y="2"/>
                    <a:pt x="28" y="4"/>
                    <a:pt x="30" y="5"/>
                  </a:cubicBezTo>
                  <a:cubicBezTo>
                    <a:pt x="31" y="7"/>
                    <a:pt x="32" y="9"/>
                    <a:pt x="33" y="12"/>
                  </a:cubicBezTo>
                  <a:cubicBezTo>
                    <a:pt x="34" y="14"/>
                    <a:pt x="35" y="17"/>
                    <a:pt x="35" y="20"/>
                  </a:cubicBezTo>
                  <a:close/>
                  <a:moveTo>
                    <a:pt x="27" y="20"/>
                  </a:moveTo>
                  <a:cubicBezTo>
                    <a:pt x="27" y="18"/>
                    <a:pt x="27" y="16"/>
                    <a:pt x="26" y="15"/>
                  </a:cubicBezTo>
                  <a:cubicBezTo>
                    <a:pt x="26" y="13"/>
                    <a:pt x="25" y="12"/>
                    <a:pt x="24" y="11"/>
                  </a:cubicBezTo>
                  <a:cubicBezTo>
                    <a:pt x="24" y="10"/>
                    <a:pt x="23" y="9"/>
                    <a:pt x="21" y="8"/>
                  </a:cubicBezTo>
                  <a:cubicBezTo>
                    <a:pt x="20" y="8"/>
                    <a:pt x="19" y="7"/>
                    <a:pt x="17" y="7"/>
                  </a:cubicBezTo>
                  <a:cubicBezTo>
                    <a:pt x="16" y="7"/>
                    <a:pt x="14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10" y="12"/>
                    <a:pt x="9" y="13"/>
                    <a:pt x="9" y="15"/>
                  </a:cubicBezTo>
                  <a:cubicBezTo>
                    <a:pt x="8" y="16"/>
                    <a:pt x="8" y="18"/>
                    <a:pt x="8" y="20"/>
                  </a:cubicBezTo>
                  <a:cubicBezTo>
                    <a:pt x="8" y="22"/>
                    <a:pt x="8" y="24"/>
                    <a:pt x="9" y="26"/>
                  </a:cubicBezTo>
                  <a:cubicBezTo>
                    <a:pt x="9" y="27"/>
                    <a:pt x="10" y="28"/>
                    <a:pt x="11" y="30"/>
                  </a:cubicBezTo>
                  <a:cubicBezTo>
                    <a:pt x="11" y="31"/>
                    <a:pt x="12" y="32"/>
                    <a:pt x="14" y="32"/>
                  </a:cubicBezTo>
                  <a:cubicBezTo>
                    <a:pt x="15" y="33"/>
                    <a:pt x="16" y="33"/>
                    <a:pt x="18" y="33"/>
                  </a:cubicBezTo>
                  <a:cubicBezTo>
                    <a:pt x="19" y="33"/>
                    <a:pt x="20" y="33"/>
                    <a:pt x="21" y="32"/>
                  </a:cubicBezTo>
                  <a:cubicBezTo>
                    <a:pt x="23" y="31"/>
                    <a:pt x="24" y="30"/>
                    <a:pt x="24" y="29"/>
                  </a:cubicBezTo>
                  <a:cubicBezTo>
                    <a:pt x="25" y="28"/>
                    <a:pt x="26" y="27"/>
                    <a:pt x="26" y="25"/>
                  </a:cubicBezTo>
                  <a:cubicBezTo>
                    <a:pt x="27" y="24"/>
                    <a:pt x="27" y="22"/>
                    <a:pt x="27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0" name="Freeform 67">
              <a:extLst>
                <a:ext uri="{FF2B5EF4-FFF2-40B4-BE49-F238E27FC236}">
                  <a16:creationId xmlns:a16="http://schemas.microsoft.com/office/drawing/2014/main" id="{A28B9FD0-8354-4DD6-856A-157C5F8768E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68514" y="6418333"/>
              <a:ext cx="59286" cy="101135"/>
            </a:xfrm>
            <a:custGeom>
              <a:avLst/>
              <a:gdLst>
                <a:gd name="T0" fmla="*/ 21 w 23"/>
                <a:gd name="T1" fmla="*/ 9 h 39"/>
                <a:gd name="T2" fmla="*/ 19 w 23"/>
                <a:gd name="T3" fmla="*/ 8 h 39"/>
                <a:gd name="T4" fmla="*/ 16 w 23"/>
                <a:gd name="T5" fmla="*/ 7 h 39"/>
                <a:gd name="T6" fmla="*/ 10 w 23"/>
                <a:gd name="T7" fmla="*/ 10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1 h 39"/>
                <a:gd name="T16" fmla="*/ 8 w 23"/>
                <a:gd name="T17" fmla="*/ 1 h 39"/>
                <a:gd name="T18" fmla="*/ 8 w 23"/>
                <a:gd name="T19" fmla="*/ 5 h 39"/>
                <a:gd name="T20" fmla="*/ 10 w 23"/>
                <a:gd name="T21" fmla="*/ 3 h 39"/>
                <a:gd name="T22" fmla="*/ 12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1 w 23"/>
                <a:gd name="T29" fmla="*/ 1 h 39"/>
                <a:gd name="T30" fmla="*/ 23 w 23"/>
                <a:gd name="T31" fmla="*/ 2 h 39"/>
                <a:gd name="T32" fmla="*/ 21 w 23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9"/>
                  </a:moveTo>
                  <a:cubicBezTo>
                    <a:pt x="20" y="8"/>
                    <a:pt x="20" y="8"/>
                    <a:pt x="19" y="8"/>
                  </a:cubicBezTo>
                  <a:cubicBezTo>
                    <a:pt x="18" y="8"/>
                    <a:pt x="17" y="7"/>
                    <a:pt x="16" y="7"/>
                  </a:cubicBezTo>
                  <a:cubicBezTo>
                    <a:pt x="13" y="7"/>
                    <a:pt x="11" y="8"/>
                    <a:pt x="10" y="10"/>
                  </a:cubicBezTo>
                  <a:cubicBezTo>
                    <a:pt x="9" y="12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9" y="3"/>
                    <a:pt x="10" y="3"/>
                  </a:cubicBezTo>
                  <a:cubicBezTo>
                    <a:pt x="10" y="2"/>
                    <a:pt x="11" y="2"/>
                    <a:pt x="12" y="1"/>
                  </a:cubicBezTo>
                  <a:cubicBezTo>
                    <a:pt x="12" y="1"/>
                    <a:pt x="13" y="1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3" y="2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1" name="Freeform 68">
              <a:extLst>
                <a:ext uri="{FF2B5EF4-FFF2-40B4-BE49-F238E27FC236}">
                  <a16:creationId xmlns:a16="http://schemas.microsoft.com/office/drawing/2014/main" id="{83D3DEEE-A610-48BE-BADD-6BA188B5B86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45237" y="6383459"/>
              <a:ext cx="76723" cy="136010"/>
            </a:xfrm>
            <a:custGeom>
              <a:avLst/>
              <a:gdLst>
                <a:gd name="T0" fmla="*/ 31 w 44"/>
                <a:gd name="T1" fmla="*/ 78 h 78"/>
                <a:gd name="T2" fmla="*/ 19 w 44"/>
                <a:gd name="T3" fmla="*/ 50 h 78"/>
                <a:gd name="T4" fmla="*/ 10 w 44"/>
                <a:gd name="T5" fmla="*/ 61 h 78"/>
                <a:gd name="T6" fmla="*/ 10 w 44"/>
                <a:gd name="T7" fmla="*/ 78 h 78"/>
                <a:gd name="T8" fmla="*/ 0 w 44"/>
                <a:gd name="T9" fmla="*/ 78 h 78"/>
                <a:gd name="T10" fmla="*/ 0 w 44"/>
                <a:gd name="T11" fmla="*/ 6 h 78"/>
                <a:gd name="T12" fmla="*/ 10 w 44"/>
                <a:gd name="T13" fmla="*/ 0 h 78"/>
                <a:gd name="T14" fmla="*/ 10 w 44"/>
                <a:gd name="T15" fmla="*/ 47 h 78"/>
                <a:gd name="T16" fmla="*/ 28 w 44"/>
                <a:gd name="T17" fmla="*/ 22 h 78"/>
                <a:gd name="T18" fmla="*/ 41 w 44"/>
                <a:gd name="T19" fmla="*/ 22 h 78"/>
                <a:gd name="T20" fmla="*/ 26 w 44"/>
                <a:gd name="T21" fmla="*/ 41 h 78"/>
                <a:gd name="T22" fmla="*/ 44 w 44"/>
                <a:gd name="T23" fmla="*/ 78 h 78"/>
                <a:gd name="T24" fmla="*/ 31 w 44"/>
                <a:gd name="T2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78">
                  <a:moveTo>
                    <a:pt x="31" y="78"/>
                  </a:moveTo>
                  <a:lnTo>
                    <a:pt x="19" y="50"/>
                  </a:lnTo>
                  <a:lnTo>
                    <a:pt x="10" y="61"/>
                  </a:lnTo>
                  <a:lnTo>
                    <a:pt x="10" y="78"/>
                  </a:lnTo>
                  <a:lnTo>
                    <a:pt x="0" y="78"/>
                  </a:lnTo>
                  <a:lnTo>
                    <a:pt x="0" y="6"/>
                  </a:lnTo>
                  <a:lnTo>
                    <a:pt x="10" y="0"/>
                  </a:lnTo>
                  <a:lnTo>
                    <a:pt x="10" y="47"/>
                  </a:lnTo>
                  <a:lnTo>
                    <a:pt x="28" y="22"/>
                  </a:lnTo>
                  <a:lnTo>
                    <a:pt x="41" y="22"/>
                  </a:lnTo>
                  <a:lnTo>
                    <a:pt x="26" y="41"/>
                  </a:lnTo>
                  <a:lnTo>
                    <a:pt x="44" y="78"/>
                  </a:lnTo>
                  <a:lnTo>
                    <a:pt x="31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2" name="Freeform 69">
              <a:extLst>
                <a:ext uri="{FF2B5EF4-FFF2-40B4-BE49-F238E27FC236}">
                  <a16:creationId xmlns:a16="http://schemas.microsoft.com/office/drawing/2014/main" id="{463C7ADB-C654-4D24-9055-0B6003A770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28936" y="6418333"/>
              <a:ext cx="74980" cy="102879"/>
            </a:xfrm>
            <a:custGeom>
              <a:avLst/>
              <a:gdLst>
                <a:gd name="T0" fmla="*/ 28 w 29"/>
                <a:gd name="T1" fmla="*/ 4 h 40"/>
                <a:gd name="T2" fmla="*/ 25 w 29"/>
                <a:gd name="T3" fmla="*/ 10 h 40"/>
                <a:gd name="T4" fmla="*/ 20 w 29"/>
                <a:gd name="T5" fmla="*/ 8 h 40"/>
                <a:gd name="T6" fmla="*/ 15 w 29"/>
                <a:gd name="T7" fmla="*/ 7 h 40"/>
                <a:gd name="T8" fmla="*/ 11 w 29"/>
                <a:gd name="T9" fmla="*/ 8 h 40"/>
                <a:gd name="T10" fmla="*/ 9 w 29"/>
                <a:gd name="T11" fmla="*/ 10 h 40"/>
                <a:gd name="T12" fmla="*/ 10 w 29"/>
                <a:gd name="T13" fmla="*/ 12 h 40"/>
                <a:gd name="T14" fmla="*/ 11 w 29"/>
                <a:gd name="T15" fmla="*/ 13 h 40"/>
                <a:gd name="T16" fmla="*/ 13 w 29"/>
                <a:gd name="T17" fmla="*/ 14 h 40"/>
                <a:gd name="T18" fmla="*/ 17 w 29"/>
                <a:gd name="T19" fmla="*/ 16 h 40"/>
                <a:gd name="T20" fmla="*/ 22 w 29"/>
                <a:gd name="T21" fmla="*/ 18 h 40"/>
                <a:gd name="T22" fmla="*/ 26 w 29"/>
                <a:gd name="T23" fmla="*/ 21 h 40"/>
                <a:gd name="T24" fmla="*/ 29 w 29"/>
                <a:gd name="T25" fmla="*/ 24 h 40"/>
                <a:gd name="T26" fmla="*/ 29 w 29"/>
                <a:gd name="T27" fmla="*/ 29 h 40"/>
                <a:gd name="T28" fmla="*/ 28 w 29"/>
                <a:gd name="T29" fmla="*/ 34 h 40"/>
                <a:gd name="T30" fmla="*/ 25 w 29"/>
                <a:gd name="T31" fmla="*/ 38 h 40"/>
                <a:gd name="T32" fmla="*/ 21 w 29"/>
                <a:gd name="T33" fmla="*/ 40 h 40"/>
                <a:gd name="T34" fmla="*/ 15 w 29"/>
                <a:gd name="T35" fmla="*/ 40 h 40"/>
                <a:gd name="T36" fmla="*/ 7 w 29"/>
                <a:gd name="T37" fmla="*/ 39 h 40"/>
                <a:gd name="T38" fmla="*/ 0 w 29"/>
                <a:gd name="T39" fmla="*/ 35 h 40"/>
                <a:gd name="T40" fmla="*/ 4 w 29"/>
                <a:gd name="T41" fmla="*/ 30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20 w 29"/>
                <a:gd name="T53" fmla="*/ 26 h 40"/>
                <a:gd name="T54" fmla="*/ 17 w 29"/>
                <a:gd name="T55" fmla="*/ 24 h 40"/>
                <a:gd name="T56" fmla="*/ 13 w 29"/>
                <a:gd name="T57" fmla="*/ 23 h 40"/>
                <a:gd name="T58" fmla="*/ 8 w 29"/>
                <a:gd name="T59" fmla="*/ 20 h 40"/>
                <a:gd name="T60" fmla="*/ 4 w 29"/>
                <a:gd name="T61" fmla="*/ 18 h 40"/>
                <a:gd name="T62" fmla="*/ 2 w 29"/>
                <a:gd name="T63" fmla="*/ 15 h 40"/>
                <a:gd name="T64" fmla="*/ 2 w 29"/>
                <a:gd name="T65" fmla="*/ 11 h 40"/>
                <a:gd name="T66" fmla="*/ 3 w 29"/>
                <a:gd name="T67" fmla="*/ 6 h 40"/>
                <a:gd name="T68" fmla="*/ 6 w 29"/>
                <a:gd name="T69" fmla="*/ 3 h 40"/>
                <a:gd name="T70" fmla="*/ 10 w 29"/>
                <a:gd name="T71" fmla="*/ 1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3" y="9"/>
                    <a:pt x="22" y="8"/>
                    <a:pt x="20" y="8"/>
                  </a:cubicBezTo>
                  <a:cubicBezTo>
                    <a:pt x="18" y="7"/>
                    <a:pt x="17" y="7"/>
                    <a:pt x="15" y="7"/>
                  </a:cubicBezTo>
                  <a:cubicBezTo>
                    <a:pt x="13" y="7"/>
                    <a:pt x="12" y="7"/>
                    <a:pt x="11" y="8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9" y="11"/>
                    <a:pt x="10" y="11"/>
                    <a:pt x="10" y="12"/>
                  </a:cubicBezTo>
                  <a:cubicBezTo>
                    <a:pt x="10" y="12"/>
                    <a:pt x="10" y="13"/>
                    <a:pt x="11" y="13"/>
                  </a:cubicBezTo>
                  <a:cubicBezTo>
                    <a:pt x="11" y="13"/>
                    <a:pt x="12" y="14"/>
                    <a:pt x="13" y="14"/>
                  </a:cubicBezTo>
                  <a:cubicBezTo>
                    <a:pt x="14" y="15"/>
                    <a:pt x="15" y="15"/>
                    <a:pt x="17" y="16"/>
                  </a:cubicBezTo>
                  <a:cubicBezTo>
                    <a:pt x="19" y="17"/>
                    <a:pt x="21" y="18"/>
                    <a:pt x="22" y="18"/>
                  </a:cubicBezTo>
                  <a:cubicBezTo>
                    <a:pt x="24" y="19"/>
                    <a:pt x="25" y="20"/>
                    <a:pt x="26" y="21"/>
                  </a:cubicBezTo>
                  <a:cubicBezTo>
                    <a:pt x="27" y="22"/>
                    <a:pt x="28" y="23"/>
                    <a:pt x="29" y="24"/>
                  </a:cubicBezTo>
                  <a:cubicBezTo>
                    <a:pt x="29" y="25"/>
                    <a:pt x="29" y="27"/>
                    <a:pt x="29" y="29"/>
                  </a:cubicBezTo>
                  <a:cubicBezTo>
                    <a:pt x="29" y="31"/>
                    <a:pt x="29" y="33"/>
                    <a:pt x="28" y="34"/>
                  </a:cubicBezTo>
                  <a:cubicBezTo>
                    <a:pt x="28" y="36"/>
                    <a:pt x="26" y="37"/>
                    <a:pt x="25" y="38"/>
                  </a:cubicBezTo>
                  <a:cubicBezTo>
                    <a:pt x="24" y="39"/>
                    <a:pt x="22" y="39"/>
                    <a:pt x="21" y="40"/>
                  </a:cubicBezTo>
                  <a:cubicBezTo>
                    <a:pt x="19" y="40"/>
                    <a:pt x="17" y="40"/>
                    <a:pt x="15" y="40"/>
                  </a:cubicBezTo>
                  <a:cubicBezTo>
                    <a:pt x="13" y="40"/>
                    <a:pt x="10" y="40"/>
                    <a:pt x="7" y="39"/>
                  </a:cubicBezTo>
                  <a:cubicBezTo>
                    <a:pt x="5" y="38"/>
                    <a:pt x="2" y="37"/>
                    <a:pt x="0" y="35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6" y="31"/>
                    <a:pt x="7" y="32"/>
                    <a:pt x="9" y="32"/>
                  </a:cubicBezTo>
                  <a:cubicBezTo>
                    <a:pt x="11" y="33"/>
                    <a:pt x="13" y="33"/>
                    <a:pt x="15" y="33"/>
                  </a:cubicBezTo>
                  <a:cubicBezTo>
                    <a:pt x="17" y="33"/>
                    <a:pt x="19" y="33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2" y="28"/>
                    <a:pt x="21" y="27"/>
                  </a:cubicBezTo>
                  <a:cubicBezTo>
                    <a:pt x="21" y="27"/>
                    <a:pt x="20" y="26"/>
                    <a:pt x="20" y="26"/>
                  </a:cubicBezTo>
                  <a:cubicBezTo>
                    <a:pt x="19" y="25"/>
                    <a:pt x="18" y="25"/>
                    <a:pt x="17" y="24"/>
                  </a:cubicBezTo>
                  <a:cubicBezTo>
                    <a:pt x="16" y="24"/>
                    <a:pt x="15" y="23"/>
                    <a:pt x="13" y="23"/>
                  </a:cubicBezTo>
                  <a:cubicBezTo>
                    <a:pt x="11" y="22"/>
                    <a:pt x="9" y="21"/>
                    <a:pt x="8" y="20"/>
                  </a:cubicBezTo>
                  <a:cubicBezTo>
                    <a:pt x="6" y="19"/>
                    <a:pt x="5" y="19"/>
                    <a:pt x="4" y="18"/>
                  </a:cubicBezTo>
                  <a:cubicBezTo>
                    <a:pt x="3" y="17"/>
                    <a:pt x="3" y="16"/>
                    <a:pt x="2" y="15"/>
                  </a:cubicBezTo>
                  <a:cubicBezTo>
                    <a:pt x="2" y="13"/>
                    <a:pt x="2" y="12"/>
                    <a:pt x="2" y="11"/>
                  </a:cubicBezTo>
                  <a:cubicBezTo>
                    <a:pt x="2" y="9"/>
                    <a:pt x="2" y="7"/>
                    <a:pt x="3" y="6"/>
                  </a:cubicBezTo>
                  <a:cubicBezTo>
                    <a:pt x="3" y="5"/>
                    <a:pt x="4" y="4"/>
                    <a:pt x="6" y="3"/>
                  </a:cubicBezTo>
                  <a:cubicBezTo>
                    <a:pt x="7" y="2"/>
                    <a:pt x="8" y="1"/>
                    <a:pt x="10" y="1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20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3" name="Freeform 70">
              <a:extLst>
                <a:ext uri="{FF2B5EF4-FFF2-40B4-BE49-F238E27FC236}">
                  <a16:creationId xmlns:a16="http://schemas.microsoft.com/office/drawing/2014/main" id="{40CF3793-E792-4DB3-8064-4B43F4706A3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23096" y="6489826"/>
              <a:ext cx="27899" cy="31387"/>
            </a:xfrm>
            <a:custGeom>
              <a:avLst/>
              <a:gdLst>
                <a:gd name="T0" fmla="*/ 11 w 11"/>
                <a:gd name="T1" fmla="*/ 6 h 12"/>
                <a:gd name="T2" fmla="*/ 11 w 11"/>
                <a:gd name="T3" fmla="*/ 9 h 12"/>
                <a:gd name="T4" fmla="*/ 10 w 11"/>
                <a:gd name="T5" fmla="*/ 10 h 12"/>
                <a:gd name="T6" fmla="*/ 8 w 11"/>
                <a:gd name="T7" fmla="*/ 12 h 12"/>
                <a:gd name="T8" fmla="*/ 6 w 11"/>
                <a:gd name="T9" fmla="*/ 12 h 12"/>
                <a:gd name="T10" fmla="*/ 3 w 11"/>
                <a:gd name="T11" fmla="*/ 12 h 12"/>
                <a:gd name="T12" fmla="*/ 1 w 11"/>
                <a:gd name="T13" fmla="*/ 10 h 12"/>
                <a:gd name="T14" fmla="*/ 0 w 11"/>
                <a:gd name="T15" fmla="*/ 9 h 12"/>
                <a:gd name="T16" fmla="*/ 0 w 11"/>
                <a:gd name="T17" fmla="*/ 6 h 12"/>
                <a:gd name="T18" fmla="*/ 0 w 11"/>
                <a:gd name="T19" fmla="*/ 4 h 12"/>
                <a:gd name="T20" fmla="*/ 1 w 11"/>
                <a:gd name="T21" fmla="*/ 2 h 12"/>
                <a:gd name="T22" fmla="*/ 3 w 11"/>
                <a:gd name="T23" fmla="*/ 1 h 12"/>
                <a:gd name="T24" fmla="*/ 6 w 11"/>
                <a:gd name="T25" fmla="*/ 0 h 12"/>
                <a:gd name="T26" fmla="*/ 8 w 11"/>
                <a:gd name="T27" fmla="*/ 1 h 12"/>
                <a:gd name="T28" fmla="*/ 10 w 11"/>
                <a:gd name="T29" fmla="*/ 2 h 12"/>
                <a:gd name="T30" fmla="*/ 11 w 11"/>
                <a:gd name="T31" fmla="*/ 4 h 12"/>
                <a:gd name="T32" fmla="*/ 11 w 11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11" y="7"/>
                    <a:pt x="11" y="8"/>
                    <a:pt x="11" y="9"/>
                  </a:cubicBezTo>
                  <a:cubicBezTo>
                    <a:pt x="11" y="9"/>
                    <a:pt x="10" y="10"/>
                    <a:pt x="10" y="10"/>
                  </a:cubicBezTo>
                  <a:cubicBezTo>
                    <a:pt x="9" y="11"/>
                    <a:pt x="9" y="11"/>
                    <a:pt x="8" y="12"/>
                  </a:cubicBezTo>
                  <a:cubicBezTo>
                    <a:pt x="7" y="12"/>
                    <a:pt x="6" y="12"/>
                    <a:pt x="6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1"/>
                    <a:pt x="2" y="11"/>
                    <a:pt x="1" y="10"/>
                  </a:cubicBezTo>
                  <a:cubicBezTo>
                    <a:pt x="1" y="10"/>
                    <a:pt x="1" y="9"/>
                    <a:pt x="0" y="9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6" y="0"/>
                    <a:pt x="7" y="1"/>
                    <a:pt x="8" y="1"/>
                  </a:cubicBezTo>
                  <a:cubicBezTo>
                    <a:pt x="9" y="1"/>
                    <a:pt x="9" y="2"/>
                    <a:pt x="10" y="2"/>
                  </a:cubicBezTo>
                  <a:cubicBezTo>
                    <a:pt x="10" y="3"/>
                    <a:pt x="11" y="3"/>
                    <a:pt x="11" y="4"/>
                  </a:cubicBezTo>
                  <a:cubicBezTo>
                    <a:pt x="11" y="5"/>
                    <a:pt x="11" y="6"/>
                    <a:pt x="11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</p:grpSp>
      <p:sp>
        <p:nvSpPr>
          <p:cNvPr id="18" name="Title 1"/>
          <p:cNvSpPr>
            <a:spLocks noGrp="1"/>
          </p:cNvSpPr>
          <p:nvPr userDrawn="1">
            <p:ph type="ctrTitle"/>
          </p:nvPr>
        </p:nvSpPr>
        <p:spPr>
          <a:xfrm>
            <a:off x="944388" y="2158329"/>
            <a:ext cx="4781392" cy="860400"/>
          </a:xfrm>
          <a:prstGeom prst="rect">
            <a:avLst/>
          </a:prstGeom>
        </p:spPr>
        <p:txBody>
          <a:bodyPr/>
          <a:lstStyle>
            <a:lvl1pPr>
              <a:defRPr sz="2999" b="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9" name="Subtitle 2"/>
          <p:cNvSpPr>
            <a:spLocks noGrp="1"/>
          </p:cNvSpPr>
          <p:nvPr userDrawn="1">
            <p:ph type="subTitle" idx="1"/>
          </p:nvPr>
        </p:nvSpPr>
        <p:spPr>
          <a:xfrm>
            <a:off x="944580" y="3200329"/>
            <a:ext cx="4805525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999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4A731D0-020D-4D8E-955D-2354AF0FE452}"/>
              </a:ext>
            </a:extLst>
          </p:cNvPr>
          <p:cNvSpPr/>
          <p:nvPr userDrawn="1"/>
        </p:nvSpPr>
        <p:spPr>
          <a:xfrm>
            <a:off x="489112" y="723658"/>
            <a:ext cx="5677988" cy="3452894"/>
          </a:xfrm>
          <a:custGeom>
            <a:avLst/>
            <a:gdLst>
              <a:gd name="connsiteX0" fmla="*/ 8749 w 5680945"/>
              <a:gd name="connsiteY0" fmla="*/ 1021520 h 3452894"/>
              <a:gd name="connsiteX1" fmla="*/ 8749 w 5680945"/>
              <a:gd name="connsiteY1" fmla="*/ 3164181 h 3452894"/>
              <a:gd name="connsiteX2" fmla="*/ 151414 w 5680945"/>
              <a:gd name="connsiteY2" fmla="*/ 3164181 h 3452894"/>
              <a:gd name="connsiteX3" fmla="*/ 151414 w 5680945"/>
              <a:gd name="connsiteY3" fmla="*/ 1140155 h 3452894"/>
              <a:gd name="connsiteX4" fmla="*/ 5534897 w 5680945"/>
              <a:gd name="connsiteY4" fmla="*/ 179294 h 3452894"/>
              <a:gd name="connsiteX5" fmla="*/ 5534897 w 5680945"/>
              <a:gd name="connsiteY5" fmla="*/ 3306846 h 3452894"/>
              <a:gd name="connsiteX6" fmla="*/ 864624 w 5680945"/>
              <a:gd name="connsiteY6" fmla="*/ 3306846 h 3452894"/>
              <a:gd name="connsiteX7" fmla="*/ 864624 w 5680945"/>
              <a:gd name="connsiteY7" fmla="*/ 3449395 h 3452894"/>
              <a:gd name="connsiteX8" fmla="*/ 5677562 w 5680945"/>
              <a:gd name="connsiteY8" fmla="*/ 3449395 h 3452894"/>
              <a:gd name="connsiteX9" fmla="*/ 5677562 w 5680945"/>
              <a:gd name="connsiteY9" fmla="*/ 8749 h 3452894"/>
              <a:gd name="connsiteX10" fmla="*/ 8749 w 5680945"/>
              <a:gd name="connsiteY10" fmla="*/ 1021520 h 345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680945" h="3452894">
                <a:moveTo>
                  <a:pt x="8749" y="1021520"/>
                </a:moveTo>
                <a:lnTo>
                  <a:pt x="8749" y="3164181"/>
                </a:lnTo>
                <a:lnTo>
                  <a:pt x="151414" y="3164181"/>
                </a:lnTo>
                <a:lnTo>
                  <a:pt x="151414" y="1140155"/>
                </a:lnTo>
                <a:lnTo>
                  <a:pt x="5534897" y="179294"/>
                </a:lnTo>
                <a:lnTo>
                  <a:pt x="5534897" y="3306846"/>
                </a:lnTo>
                <a:lnTo>
                  <a:pt x="864624" y="3306846"/>
                </a:lnTo>
                <a:lnTo>
                  <a:pt x="864624" y="3449395"/>
                </a:lnTo>
                <a:lnTo>
                  <a:pt x="5677562" y="3449395"/>
                </a:lnTo>
                <a:lnTo>
                  <a:pt x="5677562" y="8749"/>
                </a:lnTo>
                <a:lnTo>
                  <a:pt x="8749" y="1021520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799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5324C54-B75E-4AC0-90C2-FA558C7716F7}"/>
              </a:ext>
            </a:extLst>
          </p:cNvPr>
          <p:cNvSpPr/>
          <p:nvPr/>
        </p:nvSpPr>
        <p:spPr>
          <a:xfrm>
            <a:off x="489112" y="4021756"/>
            <a:ext cx="151568" cy="151647"/>
          </a:xfrm>
          <a:custGeom>
            <a:avLst/>
            <a:gdLst>
              <a:gd name="connsiteX0" fmla="*/ 8749 w 151647"/>
              <a:gd name="connsiteY0" fmla="*/ 8749 h 151647"/>
              <a:gd name="connsiteX1" fmla="*/ 151414 w 151647"/>
              <a:gd name="connsiteY1" fmla="*/ 8749 h 151647"/>
              <a:gd name="connsiteX2" fmla="*/ 151414 w 151647"/>
              <a:gd name="connsiteY2" fmla="*/ 151414 h 151647"/>
              <a:gd name="connsiteX3" fmla="*/ 8749 w 151647"/>
              <a:gd name="connsiteY3" fmla="*/ 151414 h 15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647" h="151647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799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AA95478-C099-485F-AD95-A617656C6C7C}"/>
              </a:ext>
            </a:extLst>
          </p:cNvPr>
          <p:cNvSpPr/>
          <p:nvPr/>
        </p:nvSpPr>
        <p:spPr>
          <a:xfrm>
            <a:off x="774294" y="4021756"/>
            <a:ext cx="151568" cy="151647"/>
          </a:xfrm>
          <a:custGeom>
            <a:avLst/>
            <a:gdLst>
              <a:gd name="connsiteX0" fmla="*/ 8749 w 151647"/>
              <a:gd name="connsiteY0" fmla="*/ 8749 h 151647"/>
              <a:gd name="connsiteX1" fmla="*/ 151414 w 151647"/>
              <a:gd name="connsiteY1" fmla="*/ 8749 h 151647"/>
              <a:gd name="connsiteX2" fmla="*/ 151414 w 151647"/>
              <a:gd name="connsiteY2" fmla="*/ 151414 h 151647"/>
              <a:gd name="connsiteX3" fmla="*/ 8749 w 151647"/>
              <a:gd name="connsiteY3" fmla="*/ 151414 h 15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647" h="151647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799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65680A1-86D1-44C2-AA38-0DF5735F1F26}"/>
              </a:ext>
            </a:extLst>
          </p:cNvPr>
          <p:cNvSpPr/>
          <p:nvPr/>
        </p:nvSpPr>
        <p:spPr>
          <a:xfrm>
            <a:off x="1059359" y="4021756"/>
            <a:ext cx="151568" cy="151647"/>
          </a:xfrm>
          <a:custGeom>
            <a:avLst/>
            <a:gdLst>
              <a:gd name="connsiteX0" fmla="*/ 8749 w 151647"/>
              <a:gd name="connsiteY0" fmla="*/ 8749 h 151647"/>
              <a:gd name="connsiteX1" fmla="*/ 151414 w 151647"/>
              <a:gd name="connsiteY1" fmla="*/ 8749 h 151647"/>
              <a:gd name="connsiteX2" fmla="*/ 151414 w 151647"/>
              <a:gd name="connsiteY2" fmla="*/ 151414 h 151647"/>
              <a:gd name="connsiteX3" fmla="*/ 8749 w 151647"/>
              <a:gd name="connsiteY3" fmla="*/ 151414 h 15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647" h="151647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799"/>
          </a:p>
        </p:txBody>
      </p:sp>
      <p:grpSp>
        <p:nvGrpSpPr>
          <p:cNvPr id="76" name="Group 4">
            <a:extLst>
              <a:ext uri="{FF2B5EF4-FFF2-40B4-BE49-F238E27FC236}">
                <a16:creationId xmlns:a16="http://schemas.microsoft.com/office/drawing/2014/main" id="{9D60B6B0-F7ED-4B9F-A77C-632AC4EA661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359392" y="4960938"/>
            <a:ext cx="1224912" cy="1435100"/>
            <a:chOff x="6529" y="3125"/>
            <a:chExt cx="772" cy="904"/>
          </a:xfrm>
        </p:grpSpPr>
        <p:sp>
          <p:nvSpPr>
            <p:cNvPr id="77" name="Freeform 5">
              <a:extLst>
                <a:ext uri="{FF2B5EF4-FFF2-40B4-BE49-F238E27FC236}">
                  <a16:creationId xmlns:a16="http://schemas.microsoft.com/office/drawing/2014/main" id="{CC1B45B9-64DF-4C5B-9711-FA69AD53707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78" name="Freeform 6">
              <a:extLst>
                <a:ext uri="{FF2B5EF4-FFF2-40B4-BE49-F238E27FC236}">
                  <a16:creationId xmlns:a16="http://schemas.microsoft.com/office/drawing/2014/main" id="{BA55CB73-EE25-43B6-9720-855E16C4B15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10870596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pproved question t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" name="Group 185">
            <a:extLst>
              <a:ext uri="{FF2B5EF4-FFF2-40B4-BE49-F238E27FC236}">
                <a16:creationId xmlns:a16="http://schemas.microsoft.com/office/drawing/2014/main" id="{9CDE954B-B280-441B-9B2D-3DC58AAE3926}"/>
              </a:ext>
            </a:extLst>
          </p:cNvPr>
          <p:cNvGrpSpPr/>
          <p:nvPr userDrawn="1"/>
        </p:nvGrpSpPr>
        <p:grpSpPr>
          <a:xfrm>
            <a:off x="497856" y="5826613"/>
            <a:ext cx="3876004" cy="570195"/>
            <a:chOff x="498115" y="5951018"/>
            <a:chExt cx="3878023" cy="570195"/>
          </a:xfrm>
        </p:grpSpPr>
        <p:sp>
          <p:nvSpPr>
            <p:cNvPr id="187" name="Rectangle 186">
              <a:extLst>
                <a:ext uri="{FF2B5EF4-FFF2-40B4-BE49-F238E27FC236}">
                  <a16:creationId xmlns:a16="http://schemas.microsoft.com/office/drawing/2014/main" id="{93D8FAC8-9530-49D4-8284-D35D1B1509D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98115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88" name="Rectangle 6">
              <a:extLst>
                <a:ext uri="{FF2B5EF4-FFF2-40B4-BE49-F238E27FC236}">
                  <a16:creationId xmlns:a16="http://schemas.microsoft.com/office/drawing/2014/main" id="{FD924F44-93C1-4254-B594-53DB14FD995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93411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89" name="Rectangle 7">
              <a:extLst>
                <a:ext uri="{FF2B5EF4-FFF2-40B4-BE49-F238E27FC236}">
                  <a16:creationId xmlns:a16="http://schemas.microsoft.com/office/drawing/2014/main" id="{2A2DA425-7935-45A1-B63F-2D14CF8D5F9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90451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90" name="Freeform 8">
              <a:extLst>
                <a:ext uri="{FF2B5EF4-FFF2-40B4-BE49-F238E27FC236}">
                  <a16:creationId xmlns:a16="http://schemas.microsoft.com/office/drawing/2014/main" id="{91EFF75E-13E7-4E35-B108-D9FD5E9C802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8115" y="6181188"/>
              <a:ext cx="94161" cy="130778"/>
            </a:xfrm>
            <a:custGeom>
              <a:avLst/>
              <a:gdLst>
                <a:gd name="T0" fmla="*/ 32 w 54"/>
                <a:gd name="T1" fmla="*/ 11 h 75"/>
                <a:gd name="T2" fmla="*/ 32 w 54"/>
                <a:gd name="T3" fmla="*/ 75 h 75"/>
                <a:gd name="T4" fmla="*/ 22 w 54"/>
                <a:gd name="T5" fmla="*/ 75 h 75"/>
                <a:gd name="T6" fmla="*/ 22 w 54"/>
                <a:gd name="T7" fmla="*/ 11 h 75"/>
                <a:gd name="T8" fmla="*/ 0 w 54"/>
                <a:gd name="T9" fmla="*/ 11 h 75"/>
                <a:gd name="T10" fmla="*/ 0 w 54"/>
                <a:gd name="T11" fmla="*/ 0 h 75"/>
                <a:gd name="T12" fmla="*/ 54 w 54"/>
                <a:gd name="T13" fmla="*/ 0 h 75"/>
                <a:gd name="T14" fmla="*/ 54 w 54"/>
                <a:gd name="T15" fmla="*/ 11 h 75"/>
                <a:gd name="T16" fmla="*/ 32 w 54"/>
                <a:gd name="T17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75">
                  <a:moveTo>
                    <a:pt x="32" y="11"/>
                  </a:moveTo>
                  <a:lnTo>
                    <a:pt x="32" y="75"/>
                  </a:lnTo>
                  <a:lnTo>
                    <a:pt x="22" y="75"/>
                  </a:lnTo>
                  <a:lnTo>
                    <a:pt x="22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54" y="0"/>
                  </a:lnTo>
                  <a:lnTo>
                    <a:pt x="54" y="11"/>
                  </a:lnTo>
                  <a:lnTo>
                    <a:pt x="32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1" name="Freeform 9">
              <a:extLst>
                <a:ext uri="{FF2B5EF4-FFF2-40B4-BE49-F238E27FC236}">
                  <a16:creationId xmlns:a16="http://schemas.microsoft.com/office/drawing/2014/main" id="{4411951F-E009-4FE7-B2EC-47771CA8E1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9713" y="6174213"/>
              <a:ext cx="78468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9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1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7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9" y="17"/>
                  </a:cubicBezTo>
                  <a:cubicBezTo>
                    <a:pt x="10" y="17"/>
                    <a:pt x="10" y="16"/>
                    <a:pt x="11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2" name="Freeform 10">
              <a:extLst>
                <a:ext uri="{FF2B5EF4-FFF2-40B4-BE49-F238E27FC236}">
                  <a16:creationId xmlns:a16="http://schemas.microsoft.com/office/drawing/2014/main" id="{B28EE49C-5F5A-49C6-AEB8-6D12DDF344E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5618" y="6212575"/>
              <a:ext cx="85443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3" name="Freeform 11">
              <a:extLst>
                <a:ext uri="{FF2B5EF4-FFF2-40B4-BE49-F238E27FC236}">
                  <a16:creationId xmlns:a16="http://schemas.microsoft.com/office/drawing/2014/main" id="{6E2B7D76-D660-491F-8B04-169C6F138B0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57320" y="6174213"/>
              <a:ext cx="83698" cy="139497"/>
            </a:xfrm>
            <a:custGeom>
              <a:avLst/>
              <a:gdLst>
                <a:gd name="T0" fmla="*/ 33 w 33"/>
                <a:gd name="T1" fmla="*/ 35 h 55"/>
                <a:gd name="T2" fmla="*/ 31 w 33"/>
                <a:gd name="T3" fmla="*/ 44 h 55"/>
                <a:gd name="T4" fmla="*/ 28 w 33"/>
                <a:gd name="T5" fmla="*/ 50 h 55"/>
                <a:gd name="T6" fmla="*/ 23 w 33"/>
                <a:gd name="T7" fmla="*/ 53 h 55"/>
                <a:gd name="T8" fmla="*/ 17 w 33"/>
                <a:gd name="T9" fmla="*/ 55 h 55"/>
                <a:gd name="T10" fmla="*/ 12 w 33"/>
                <a:gd name="T11" fmla="*/ 53 h 55"/>
                <a:gd name="T12" fmla="*/ 8 w 33"/>
                <a:gd name="T13" fmla="*/ 50 h 55"/>
                <a:gd name="T14" fmla="*/ 8 w 33"/>
                <a:gd name="T15" fmla="*/ 54 h 55"/>
                <a:gd name="T16" fmla="*/ 0 w 33"/>
                <a:gd name="T17" fmla="*/ 54 h 55"/>
                <a:gd name="T18" fmla="*/ 0 w 33"/>
                <a:gd name="T19" fmla="*/ 4 h 55"/>
                <a:gd name="T20" fmla="*/ 8 w 33"/>
                <a:gd name="T21" fmla="*/ 0 h 55"/>
                <a:gd name="T22" fmla="*/ 8 w 33"/>
                <a:gd name="T23" fmla="*/ 19 h 55"/>
                <a:gd name="T24" fmla="*/ 10 w 33"/>
                <a:gd name="T25" fmla="*/ 17 h 55"/>
                <a:gd name="T26" fmla="*/ 12 w 33"/>
                <a:gd name="T27" fmla="*/ 16 h 55"/>
                <a:gd name="T28" fmla="*/ 14 w 33"/>
                <a:gd name="T29" fmla="*/ 15 h 55"/>
                <a:gd name="T30" fmla="*/ 18 w 33"/>
                <a:gd name="T31" fmla="*/ 15 h 55"/>
                <a:gd name="T32" fmla="*/ 24 w 33"/>
                <a:gd name="T33" fmla="*/ 16 h 55"/>
                <a:gd name="T34" fmla="*/ 28 w 33"/>
                <a:gd name="T35" fmla="*/ 19 h 55"/>
                <a:gd name="T36" fmla="*/ 31 w 33"/>
                <a:gd name="T37" fmla="*/ 26 h 55"/>
                <a:gd name="T38" fmla="*/ 33 w 33"/>
                <a:gd name="T39" fmla="*/ 35 h 55"/>
                <a:gd name="T40" fmla="*/ 25 w 33"/>
                <a:gd name="T41" fmla="*/ 35 h 55"/>
                <a:gd name="T42" fmla="*/ 23 w 33"/>
                <a:gd name="T43" fmla="*/ 25 h 55"/>
                <a:gd name="T44" fmla="*/ 16 w 33"/>
                <a:gd name="T45" fmla="*/ 22 h 55"/>
                <a:gd name="T46" fmla="*/ 14 w 33"/>
                <a:gd name="T47" fmla="*/ 22 h 55"/>
                <a:gd name="T48" fmla="*/ 11 w 33"/>
                <a:gd name="T49" fmla="*/ 23 h 55"/>
                <a:gd name="T50" fmla="*/ 9 w 33"/>
                <a:gd name="T51" fmla="*/ 25 h 55"/>
                <a:gd name="T52" fmla="*/ 8 w 33"/>
                <a:gd name="T53" fmla="*/ 26 h 55"/>
                <a:gd name="T54" fmla="*/ 8 w 33"/>
                <a:gd name="T55" fmla="*/ 43 h 55"/>
                <a:gd name="T56" fmla="*/ 9 w 33"/>
                <a:gd name="T57" fmla="*/ 44 h 55"/>
                <a:gd name="T58" fmla="*/ 11 w 33"/>
                <a:gd name="T59" fmla="*/ 46 h 55"/>
                <a:gd name="T60" fmla="*/ 14 w 33"/>
                <a:gd name="T61" fmla="*/ 47 h 55"/>
                <a:gd name="T62" fmla="*/ 17 w 33"/>
                <a:gd name="T63" fmla="*/ 48 h 55"/>
                <a:gd name="T64" fmla="*/ 23 w 33"/>
                <a:gd name="T65" fmla="*/ 45 h 55"/>
                <a:gd name="T66" fmla="*/ 25 w 33"/>
                <a:gd name="T67" fmla="*/ 3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" h="55">
                  <a:moveTo>
                    <a:pt x="33" y="35"/>
                  </a:moveTo>
                  <a:cubicBezTo>
                    <a:pt x="33" y="38"/>
                    <a:pt x="32" y="41"/>
                    <a:pt x="31" y="44"/>
                  </a:cubicBezTo>
                  <a:cubicBezTo>
                    <a:pt x="30" y="46"/>
                    <a:pt x="29" y="48"/>
                    <a:pt x="28" y="50"/>
                  </a:cubicBezTo>
                  <a:cubicBezTo>
                    <a:pt x="27" y="51"/>
                    <a:pt x="25" y="53"/>
                    <a:pt x="23" y="53"/>
                  </a:cubicBezTo>
                  <a:cubicBezTo>
                    <a:pt x="21" y="54"/>
                    <a:pt x="19" y="55"/>
                    <a:pt x="17" y="55"/>
                  </a:cubicBezTo>
                  <a:cubicBezTo>
                    <a:pt x="16" y="55"/>
                    <a:pt x="14" y="54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8"/>
                    <a:pt x="10" y="17"/>
                  </a:cubicBezTo>
                  <a:cubicBezTo>
                    <a:pt x="11" y="17"/>
                    <a:pt x="11" y="16"/>
                    <a:pt x="12" y="16"/>
                  </a:cubicBezTo>
                  <a:cubicBezTo>
                    <a:pt x="13" y="16"/>
                    <a:pt x="13" y="15"/>
                    <a:pt x="14" y="15"/>
                  </a:cubicBezTo>
                  <a:cubicBezTo>
                    <a:pt x="15" y="15"/>
                    <a:pt x="16" y="15"/>
                    <a:pt x="18" y="15"/>
                  </a:cubicBezTo>
                  <a:cubicBezTo>
                    <a:pt x="20" y="15"/>
                    <a:pt x="22" y="15"/>
                    <a:pt x="24" y="16"/>
                  </a:cubicBezTo>
                  <a:cubicBezTo>
                    <a:pt x="25" y="16"/>
                    <a:pt x="27" y="18"/>
                    <a:pt x="28" y="19"/>
                  </a:cubicBezTo>
                  <a:cubicBezTo>
                    <a:pt x="30" y="21"/>
                    <a:pt x="31" y="23"/>
                    <a:pt x="31" y="26"/>
                  </a:cubicBezTo>
                  <a:cubicBezTo>
                    <a:pt x="32" y="28"/>
                    <a:pt x="33" y="32"/>
                    <a:pt x="33" y="35"/>
                  </a:cubicBezTo>
                  <a:close/>
                  <a:moveTo>
                    <a:pt x="25" y="35"/>
                  </a:moveTo>
                  <a:cubicBezTo>
                    <a:pt x="25" y="31"/>
                    <a:pt x="24" y="27"/>
                    <a:pt x="23" y="25"/>
                  </a:cubicBezTo>
                  <a:cubicBezTo>
                    <a:pt x="21" y="23"/>
                    <a:pt x="19" y="22"/>
                    <a:pt x="16" y="22"/>
                  </a:cubicBezTo>
                  <a:cubicBezTo>
                    <a:pt x="15" y="22"/>
                    <a:pt x="15" y="22"/>
                    <a:pt x="14" y="22"/>
                  </a:cubicBezTo>
                  <a:cubicBezTo>
                    <a:pt x="13" y="22"/>
                    <a:pt x="12" y="23"/>
                    <a:pt x="11" y="23"/>
                  </a:cubicBezTo>
                  <a:cubicBezTo>
                    <a:pt x="11" y="23"/>
                    <a:pt x="10" y="24"/>
                    <a:pt x="9" y="25"/>
                  </a:cubicBezTo>
                  <a:cubicBezTo>
                    <a:pt x="9" y="25"/>
                    <a:pt x="8" y="26"/>
                    <a:pt x="8" y="26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9" y="44"/>
                    <a:pt x="9" y="44"/>
                  </a:cubicBezTo>
                  <a:cubicBezTo>
                    <a:pt x="10" y="45"/>
                    <a:pt x="11" y="45"/>
                    <a:pt x="11" y="46"/>
                  </a:cubicBezTo>
                  <a:cubicBezTo>
                    <a:pt x="12" y="46"/>
                    <a:pt x="13" y="47"/>
                    <a:pt x="14" y="47"/>
                  </a:cubicBezTo>
                  <a:cubicBezTo>
                    <a:pt x="15" y="47"/>
                    <a:pt x="16" y="48"/>
                    <a:pt x="17" y="48"/>
                  </a:cubicBezTo>
                  <a:cubicBezTo>
                    <a:pt x="19" y="48"/>
                    <a:pt x="21" y="47"/>
                    <a:pt x="23" y="45"/>
                  </a:cubicBezTo>
                  <a:cubicBezTo>
                    <a:pt x="24" y="43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4" name="Freeform 12">
              <a:extLst>
                <a:ext uri="{FF2B5EF4-FFF2-40B4-BE49-F238E27FC236}">
                  <a16:creationId xmlns:a16="http://schemas.microsoft.com/office/drawing/2014/main" id="{41BE51DE-402B-48B5-99C8-D8BB9A32DF3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6713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0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2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2" y="22"/>
                    <a:pt x="32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2" y="32"/>
                    <a:pt x="22" y="31"/>
                    <a:pt x="23" y="31"/>
                  </a:cubicBezTo>
                  <a:cubicBezTo>
                    <a:pt x="24" y="31"/>
                    <a:pt x="24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6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3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3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5" name="Freeform 13">
              <a:extLst>
                <a:ext uri="{FF2B5EF4-FFF2-40B4-BE49-F238E27FC236}">
                  <a16:creationId xmlns:a16="http://schemas.microsoft.com/office/drawing/2014/main" id="{8D5E878B-8859-44FA-A69D-DCE630AAB0D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0873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1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2" y="54"/>
                    <a:pt x="11" y="54"/>
                  </a:cubicBezTo>
                  <a:cubicBezTo>
                    <a:pt x="10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6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2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6" name="Freeform 14">
              <a:extLst>
                <a:ext uri="{FF2B5EF4-FFF2-40B4-BE49-F238E27FC236}">
                  <a16:creationId xmlns:a16="http://schemas.microsoft.com/office/drawing/2014/main" id="{08D55808-ECDC-4E9B-84ED-7301E9E716C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877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1" y="54"/>
                    <a:pt x="10" y="54"/>
                  </a:cubicBezTo>
                  <a:cubicBezTo>
                    <a:pt x="9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7" name="Freeform 15">
              <a:extLst>
                <a:ext uri="{FF2B5EF4-FFF2-40B4-BE49-F238E27FC236}">
                  <a16:creationId xmlns:a16="http://schemas.microsoft.com/office/drawing/2014/main" id="{3436B310-313E-4A53-A70D-CA0D0D97FE7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90370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0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29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0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2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2" y="21"/>
                    <a:pt x="32" y="22"/>
                    <a:pt x="32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0" y="32"/>
                    <a:pt x="21" y="32"/>
                  </a:cubicBezTo>
                  <a:cubicBezTo>
                    <a:pt x="22" y="32"/>
                    <a:pt x="22" y="31"/>
                    <a:pt x="23" y="31"/>
                  </a:cubicBezTo>
                  <a:cubicBezTo>
                    <a:pt x="23" y="31"/>
                    <a:pt x="24" y="30"/>
                    <a:pt x="25" y="30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0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6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3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7" y="6"/>
                    <a:pt x="16" y="6"/>
                  </a:cubicBezTo>
                  <a:cubicBezTo>
                    <a:pt x="15" y="6"/>
                    <a:pt x="13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8" name="Freeform 16">
              <a:extLst>
                <a:ext uri="{FF2B5EF4-FFF2-40B4-BE49-F238E27FC236}">
                  <a16:creationId xmlns:a16="http://schemas.microsoft.com/office/drawing/2014/main" id="{F3CE55A9-AE55-4169-A58D-8171D9916EC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4993" y="6212575"/>
              <a:ext cx="55799" cy="99391"/>
            </a:xfrm>
            <a:custGeom>
              <a:avLst/>
              <a:gdLst>
                <a:gd name="T0" fmla="*/ 20 w 22"/>
                <a:gd name="T1" fmla="*/ 8 h 39"/>
                <a:gd name="T2" fmla="*/ 18 w 22"/>
                <a:gd name="T3" fmla="*/ 7 h 39"/>
                <a:gd name="T4" fmla="*/ 15 w 22"/>
                <a:gd name="T5" fmla="*/ 7 h 39"/>
                <a:gd name="T6" fmla="*/ 9 w 22"/>
                <a:gd name="T7" fmla="*/ 9 h 39"/>
                <a:gd name="T8" fmla="*/ 7 w 22"/>
                <a:gd name="T9" fmla="*/ 17 h 39"/>
                <a:gd name="T10" fmla="*/ 7 w 22"/>
                <a:gd name="T11" fmla="*/ 39 h 39"/>
                <a:gd name="T12" fmla="*/ 0 w 22"/>
                <a:gd name="T13" fmla="*/ 39 h 39"/>
                <a:gd name="T14" fmla="*/ 0 w 22"/>
                <a:gd name="T15" fmla="*/ 0 h 39"/>
                <a:gd name="T16" fmla="*/ 7 w 22"/>
                <a:gd name="T17" fmla="*/ 0 h 39"/>
                <a:gd name="T18" fmla="*/ 7 w 22"/>
                <a:gd name="T19" fmla="*/ 4 h 39"/>
                <a:gd name="T20" fmla="*/ 9 w 22"/>
                <a:gd name="T21" fmla="*/ 2 h 39"/>
                <a:gd name="T22" fmla="*/ 11 w 22"/>
                <a:gd name="T23" fmla="*/ 1 h 39"/>
                <a:gd name="T24" fmla="*/ 13 w 22"/>
                <a:gd name="T25" fmla="*/ 0 h 39"/>
                <a:gd name="T26" fmla="*/ 16 w 22"/>
                <a:gd name="T27" fmla="*/ 0 h 39"/>
                <a:gd name="T28" fmla="*/ 20 w 22"/>
                <a:gd name="T29" fmla="*/ 0 h 39"/>
                <a:gd name="T30" fmla="*/ 22 w 22"/>
                <a:gd name="T31" fmla="*/ 1 h 39"/>
                <a:gd name="T32" fmla="*/ 20 w 22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39">
                  <a:moveTo>
                    <a:pt x="20" y="8"/>
                  </a:moveTo>
                  <a:cubicBezTo>
                    <a:pt x="20" y="8"/>
                    <a:pt x="19" y="8"/>
                    <a:pt x="18" y="7"/>
                  </a:cubicBezTo>
                  <a:cubicBezTo>
                    <a:pt x="17" y="7"/>
                    <a:pt x="16" y="7"/>
                    <a:pt x="15" y="7"/>
                  </a:cubicBezTo>
                  <a:cubicBezTo>
                    <a:pt x="12" y="7"/>
                    <a:pt x="10" y="8"/>
                    <a:pt x="9" y="9"/>
                  </a:cubicBezTo>
                  <a:cubicBezTo>
                    <a:pt x="8" y="11"/>
                    <a:pt x="7" y="14"/>
                    <a:pt x="7" y="1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9" y="2"/>
                  </a:cubicBezTo>
                  <a:cubicBezTo>
                    <a:pt x="9" y="2"/>
                    <a:pt x="10" y="1"/>
                    <a:pt x="11" y="1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9" y="0"/>
                    <a:pt x="20" y="0"/>
                  </a:cubicBezTo>
                  <a:cubicBezTo>
                    <a:pt x="21" y="0"/>
                    <a:pt x="22" y="1"/>
                    <a:pt x="22" y="1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9" name="Freeform 17">
              <a:extLst>
                <a:ext uri="{FF2B5EF4-FFF2-40B4-BE49-F238E27FC236}">
                  <a16:creationId xmlns:a16="http://schemas.microsoft.com/office/drawing/2014/main" id="{FA01BC48-4605-46FC-A7AC-192C7DBCA04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06591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1" y="54"/>
                    <a:pt x="10" y="54"/>
                  </a:cubicBezTo>
                  <a:cubicBezTo>
                    <a:pt x="9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0" name="Freeform 18">
              <a:extLst>
                <a:ext uri="{FF2B5EF4-FFF2-40B4-BE49-F238E27FC236}">
                  <a16:creationId xmlns:a16="http://schemas.microsoft.com/office/drawing/2014/main" id="{870190F3-472B-4296-B88D-D6904B9F30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5058" y="6174213"/>
              <a:ext cx="80211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10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2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3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10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8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9" y="20"/>
                    <a:pt x="29" y="22"/>
                    <a:pt x="30" y="24"/>
                  </a:cubicBezTo>
                  <a:cubicBezTo>
                    <a:pt x="31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1" name="Freeform 19">
              <a:extLst>
                <a:ext uri="{FF2B5EF4-FFF2-40B4-BE49-F238E27FC236}">
                  <a16:creationId xmlns:a16="http://schemas.microsoft.com/office/drawing/2014/main" id="{6CEA0F2B-4AAB-4A16-B7F1-CFCB0C0DCE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82706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2" name="Freeform 20">
              <a:extLst>
                <a:ext uri="{FF2B5EF4-FFF2-40B4-BE49-F238E27FC236}">
                  <a16:creationId xmlns:a16="http://schemas.microsoft.com/office/drawing/2014/main" id="{CD64F657-7EE7-4AF2-ADE4-160C87E64D6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30922" y="6212575"/>
              <a:ext cx="80211" cy="134265"/>
            </a:xfrm>
            <a:custGeom>
              <a:avLst/>
              <a:gdLst>
                <a:gd name="T0" fmla="*/ 25 w 32"/>
                <a:gd name="T1" fmla="*/ 53 h 53"/>
                <a:gd name="T2" fmla="*/ 25 w 32"/>
                <a:gd name="T3" fmla="*/ 35 h 53"/>
                <a:gd name="T4" fmla="*/ 20 w 32"/>
                <a:gd name="T5" fmla="*/ 38 h 53"/>
                <a:gd name="T6" fmla="*/ 15 w 32"/>
                <a:gd name="T7" fmla="*/ 40 h 53"/>
                <a:gd name="T8" fmla="*/ 9 w 32"/>
                <a:gd name="T9" fmla="*/ 38 h 53"/>
                <a:gd name="T10" fmla="*/ 4 w 32"/>
                <a:gd name="T11" fmla="*/ 35 h 53"/>
                <a:gd name="T12" fmla="*/ 1 w 32"/>
                <a:gd name="T13" fmla="*/ 28 h 53"/>
                <a:gd name="T14" fmla="*/ 0 w 32"/>
                <a:gd name="T15" fmla="*/ 19 h 53"/>
                <a:gd name="T16" fmla="*/ 1 w 32"/>
                <a:gd name="T17" fmla="*/ 10 h 53"/>
                <a:gd name="T18" fmla="*/ 4 w 32"/>
                <a:gd name="T19" fmla="*/ 4 h 53"/>
                <a:gd name="T20" fmla="*/ 9 w 32"/>
                <a:gd name="T21" fmla="*/ 1 h 53"/>
                <a:gd name="T22" fmla="*/ 15 w 32"/>
                <a:gd name="T23" fmla="*/ 0 h 53"/>
                <a:gd name="T24" fmla="*/ 18 w 32"/>
                <a:gd name="T25" fmla="*/ 0 h 53"/>
                <a:gd name="T26" fmla="*/ 20 w 32"/>
                <a:gd name="T27" fmla="*/ 1 h 53"/>
                <a:gd name="T28" fmla="*/ 23 w 32"/>
                <a:gd name="T29" fmla="*/ 2 h 53"/>
                <a:gd name="T30" fmla="*/ 25 w 32"/>
                <a:gd name="T31" fmla="*/ 4 h 53"/>
                <a:gd name="T32" fmla="*/ 25 w 32"/>
                <a:gd name="T33" fmla="*/ 0 h 53"/>
                <a:gd name="T34" fmla="*/ 32 w 32"/>
                <a:gd name="T35" fmla="*/ 0 h 53"/>
                <a:gd name="T36" fmla="*/ 32 w 32"/>
                <a:gd name="T37" fmla="*/ 49 h 53"/>
                <a:gd name="T38" fmla="*/ 25 w 32"/>
                <a:gd name="T39" fmla="*/ 53 h 53"/>
                <a:gd name="T40" fmla="*/ 25 w 32"/>
                <a:gd name="T41" fmla="*/ 12 h 53"/>
                <a:gd name="T42" fmla="*/ 23 w 32"/>
                <a:gd name="T43" fmla="*/ 10 h 53"/>
                <a:gd name="T44" fmla="*/ 21 w 32"/>
                <a:gd name="T45" fmla="*/ 8 h 53"/>
                <a:gd name="T46" fmla="*/ 18 w 32"/>
                <a:gd name="T47" fmla="*/ 7 h 53"/>
                <a:gd name="T48" fmla="*/ 16 w 32"/>
                <a:gd name="T49" fmla="*/ 7 h 53"/>
                <a:gd name="T50" fmla="*/ 9 w 32"/>
                <a:gd name="T51" fmla="*/ 10 h 53"/>
                <a:gd name="T52" fmla="*/ 7 w 32"/>
                <a:gd name="T53" fmla="*/ 19 h 53"/>
                <a:gd name="T54" fmla="*/ 10 w 32"/>
                <a:gd name="T55" fmla="*/ 29 h 53"/>
                <a:gd name="T56" fmla="*/ 16 w 32"/>
                <a:gd name="T57" fmla="*/ 33 h 53"/>
                <a:gd name="T58" fmla="*/ 21 w 32"/>
                <a:gd name="T59" fmla="*/ 31 h 53"/>
                <a:gd name="T60" fmla="*/ 25 w 32"/>
                <a:gd name="T61" fmla="*/ 28 h 53"/>
                <a:gd name="T62" fmla="*/ 25 w 32"/>
                <a:gd name="T63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" h="53">
                  <a:moveTo>
                    <a:pt x="25" y="53"/>
                  </a:moveTo>
                  <a:cubicBezTo>
                    <a:pt x="25" y="35"/>
                    <a:pt x="25" y="35"/>
                    <a:pt x="25" y="35"/>
                  </a:cubicBezTo>
                  <a:cubicBezTo>
                    <a:pt x="23" y="36"/>
                    <a:pt x="22" y="37"/>
                    <a:pt x="20" y="38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3" y="40"/>
                    <a:pt x="11" y="39"/>
                    <a:pt x="9" y="38"/>
                  </a:cubicBezTo>
                  <a:cubicBezTo>
                    <a:pt x="7" y="38"/>
                    <a:pt x="5" y="36"/>
                    <a:pt x="4" y="35"/>
                  </a:cubicBezTo>
                  <a:cubicBezTo>
                    <a:pt x="3" y="33"/>
                    <a:pt x="2" y="31"/>
                    <a:pt x="1" y="28"/>
                  </a:cubicBezTo>
                  <a:cubicBezTo>
                    <a:pt x="0" y="26"/>
                    <a:pt x="0" y="23"/>
                    <a:pt x="0" y="19"/>
                  </a:cubicBezTo>
                  <a:cubicBezTo>
                    <a:pt x="0" y="16"/>
                    <a:pt x="0" y="13"/>
                    <a:pt x="1" y="10"/>
                  </a:cubicBezTo>
                  <a:cubicBezTo>
                    <a:pt x="2" y="8"/>
                    <a:pt x="3" y="6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1" y="1"/>
                    <a:pt x="22" y="2"/>
                    <a:pt x="23" y="2"/>
                  </a:cubicBezTo>
                  <a:cubicBezTo>
                    <a:pt x="23" y="3"/>
                    <a:pt x="24" y="3"/>
                    <a:pt x="25" y="4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49"/>
                    <a:pt x="32" y="49"/>
                    <a:pt x="32" y="49"/>
                  </a:cubicBezTo>
                  <a:lnTo>
                    <a:pt x="25" y="53"/>
                  </a:lnTo>
                  <a:close/>
                  <a:moveTo>
                    <a:pt x="25" y="12"/>
                  </a:moveTo>
                  <a:cubicBezTo>
                    <a:pt x="24" y="11"/>
                    <a:pt x="24" y="10"/>
                    <a:pt x="23" y="10"/>
                  </a:cubicBezTo>
                  <a:cubicBezTo>
                    <a:pt x="23" y="9"/>
                    <a:pt x="22" y="9"/>
                    <a:pt x="21" y="8"/>
                  </a:cubicBezTo>
                  <a:cubicBezTo>
                    <a:pt x="20" y="8"/>
                    <a:pt x="19" y="7"/>
                    <a:pt x="18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3" y="7"/>
                    <a:pt x="11" y="8"/>
                    <a:pt x="9" y="10"/>
                  </a:cubicBezTo>
                  <a:cubicBezTo>
                    <a:pt x="8" y="12"/>
                    <a:pt x="7" y="15"/>
                    <a:pt x="7" y="19"/>
                  </a:cubicBezTo>
                  <a:cubicBezTo>
                    <a:pt x="7" y="23"/>
                    <a:pt x="8" y="27"/>
                    <a:pt x="10" y="29"/>
                  </a:cubicBezTo>
                  <a:cubicBezTo>
                    <a:pt x="11" y="31"/>
                    <a:pt x="13" y="33"/>
                    <a:pt x="16" y="33"/>
                  </a:cubicBezTo>
                  <a:cubicBezTo>
                    <a:pt x="18" y="33"/>
                    <a:pt x="19" y="32"/>
                    <a:pt x="21" y="31"/>
                  </a:cubicBezTo>
                  <a:cubicBezTo>
                    <a:pt x="22" y="30"/>
                    <a:pt x="24" y="29"/>
                    <a:pt x="25" y="28"/>
                  </a:cubicBezTo>
                  <a:lnTo>
                    <a:pt x="25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3" name="Freeform 21">
              <a:extLst>
                <a:ext uri="{FF2B5EF4-FFF2-40B4-BE49-F238E27FC236}">
                  <a16:creationId xmlns:a16="http://schemas.microsoft.com/office/drawing/2014/main" id="{FA80A690-9084-4519-8D88-A01963C0236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835545" y="6212575"/>
              <a:ext cx="78468" cy="101135"/>
            </a:xfrm>
            <a:custGeom>
              <a:avLst/>
              <a:gdLst>
                <a:gd name="T0" fmla="*/ 24 w 31"/>
                <a:gd name="T1" fmla="*/ 39 h 40"/>
                <a:gd name="T2" fmla="*/ 24 w 31"/>
                <a:gd name="T3" fmla="*/ 35 h 40"/>
                <a:gd name="T4" fmla="*/ 20 w 31"/>
                <a:gd name="T5" fmla="*/ 38 h 40"/>
                <a:gd name="T6" fmla="*/ 14 w 31"/>
                <a:gd name="T7" fmla="*/ 40 h 40"/>
                <a:gd name="T8" fmla="*/ 4 w 31"/>
                <a:gd name="T9" fmla="*/ 35 h 40"/>
                <a:gd name="T10" fmla="*/ 0 w 31"/>
                <a:gd name="T11" fmla="*/ 22 h 40"/>
                <a:gd name="T12" fmla="*/ 0 w 31"/>
                <a:gd name="T13" fmla="*/ 0 h 40"/>
                <a:gd name="T14" fmla="*/ 8 w 31"/>
                <a:gd name="T15" fmla="*/ 0 h 40"/>
                <a:gd name="T16" fmla="*/ 8 w 31"/>
                <a:gd name="T17" fmla="*/ 22 h 40"/>
                <a:gd name="T18" fmla="*/ 10 w 31"/>
                <a:gd name="T19" fmla="*/ 30 h 40"/>
                <a:gd name="T20" fmla="*/ 16 w 31"/>
                <a:gd name="T21" fmla="*/ 33 h 40"/>
                <a:gd name="T22" fmla="*/ 22 w 31"/>
                <a:gd name="T23" fmla="*/ 30 h 40"/>
                <a:gd name="T24" fmla="*/ 24 w 31"/>
                <a:gd name="T25" fmla="*/ 23 h 40"/>
                <a:gd name="T26" fmla="*/ 24 w 31"/>
                <a:gd name="T27" fmla="*/ 0 h 40"/>
                <a:gd name="T28" fmla="*/ 31 w 31"/>
                <a:gd name="T29" fmla="*/ 0 h 40"/>
                <a:gd name="T30" fmla="*/ 31 w 31"/>
                <a:gd name="T31" fmla="*/ 39 h 40"/>
                <a:gd name="T32" fmla="*/ 24 w 31"/>
                <a:gd name="T33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40">
                  <a:moveTo>
                    <a:pt x="24" y="39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3" y="36"/>
                    <a:pt x="22" y="38"/>
                    <a:pt x="20" y="38"/>
                  </a:cubicBezTo>
                  <a:cubicBezTo>
                    <a:pt x="18" y="39"/>
                    <a:pt x="16" y="40"/>
                    <a:pt x="14" y="40"/>
                  </a:cubicBezTo>
                  <a:cubicBezTo>
                    <a:pt x="10" y="40"/>
                    <a:pt x="6" y="38"/>
                    <a:pt x="4" y="35"/>
                  </a:cubicBezTo>
                  <a:cubicBezTo>
                    <a:pt x="2" y="32"/>
                    <a:pt x="0" y="28"/>
                    <a:pt x="0" y="2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6"/>
                    <a:pt x="9" y="28"/>
                    <a:pt x="10" y="30"/>
                  </a:cubicBezTo>
                  <a:cubicBezTo>
                    <a:pt x="11" y="32"/>
                    <a:pt x="13" y="33"/>
                    <a:pt x="16" y="33"/>
                  </a:cubicBezTo>
                  <a:cubicBezTo>
                    <a:pt x="18" y="33"/>
                    <a:pt x="20" y="32"/>
                    <a:pt x="22" y="30"/>
                  </a:cubicBezTo>
                  <a:cubicBezTo>
                    <a:pt x="23" y="28"/>
                    <a:pt x="24" y="26"/>
                    <a:pt x="24" y="23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4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4" name="Freeform 22">
              <a:extLst>
                <a:ext uri="{FF2B5EF4-FFF2-40B4-BE49-F238E27FC236}">
                  <a16:creationId xmlns:a16="http://schemas.microsoft.com/office/drawing/2014/main" id="{E847401D-2482-482A-AC12-D2E83C13546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934936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1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2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5" name="Freeform 23">
              <a:extLst>
                <a:ext uri="{FF2B5EF4-FFF2-40B4-BE49-F238E27FC236}">
                  <a16:creationId xmlns:a16="http://schemas.microsoft.com/office/drawing/2014/main" id="{86054F72-4509-4465-B9A8-8DAE3EFD35B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30841" y="6212575"/>
              <a:ext cx="73236" cy="101135"/>
            </a:xfrm>
            <a:custGeom>
              <a:avLst/>
              <a:gdLst>
                <a:gd name="T0" fmla="*/ 28 w 29"/>
                <a:gd name="T1" fmla="*/ 4 h 40"/>
                <a:gd name="T2" fmla="*/ 24 w 29"/>
                <a:gd name="T3" fmla="*/ 10 h 40"/>
                <a:gd name="T4" fmla="*/ 20 w 29"/>
                <a:gd name="T5" fmla="*/ 7 h 40"/>
                <a:gd name="T6" fmla="*/ 14 w 29"/>
                <a:gd name="T7" fmla="*/ 6 h 40"/>
                <a:gd name="T8" fmla="*/ 10 w 29"/>
                <a:gd name="T9" fmla="*/ 7 h 40"/>
                <a:gd name="T10" fmla="*/ 9 w 29"/>
                <a:gd name="T11" fmla="*/ 10 h 40"/>
                <a:gd name="T12" fmla="*/ 9 w 29"/>
                <a:gd name="T13" fmla="*/ 11 h 40"/>
                <a:gd name="T14" fmla="*/ 11 w 29"/>
                <a:gd name="T15" fmla="*/ 12 h 40"/>
                <a:gd name="T16" fmla="*/ 13 w 29"/>
                <a:gd name="T17" fmla="*/ 14 h 40"/>
                <a:gd name="T18" fmla="*/ 16 w 29"/>
                <a:gd name="T19" fmla="*/ 15 h 40"/>
                <a:gd name="T20" fmla="*/ 22 w 29"/>
                <a:gd name="T21" fmla="*/ 18 h 40"/>
                <a:gd name="T22" fmla="*/ 26 w 29"/>
                <a:gd name="T23" fmla="*/ 20 h 40"/>
                <a:gd name="T24" fmla="*/ 28 w 29"/>
                <a:gd name="T25" fmla="*/ 24 h 40"/>
                <a:gd name="T26" fmla="*/ 29 w 29"/>
                <a:gd name="T27" fmla="*/ 28 h 40"/>
                <a:gd name="T28" fmla="*/ 28 w 29"/>
                <a:gd name="T29" fmla="*/ 34 h 40"/>
                <a:gd name="T30" fmla="*/ 25 w 29"/>
                <a:gd name="T31" fmla="*/ 37 h 40"/>
                <a:gd name="T32" fmla="*/ 20 w 29"/>
                <a:gd name="T33" fmla="*/ 39 h 40"/>
                <a:gd name="T34" fmla="*/ 15 w 29"/>
                <a:gd name="T35" fmla="*/ 40 h 40"/>
                <a:gd name="T36" fmla="*/ 7 w 29"/>
                <a:gd name="T37" fmla="*/ 38 h 40"/>
                <a:gd name="T38" fmla="*/ 0 w 29"/>
                <a:gd name="T39" fmla="*/ 35 h 40"/>
                <a:gd name="T40" fmla="*/ 4 w 29"/>
                <a:gd name="T41" fmla="*/ 29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19 w 29"/>
                <a:gd name="T53" fmla="*/ 25 h 40"/>
                <a:gd name="T54" fmla="*/ 17 w 29"/>
                <a:gd name="T55" fmla="*/ 24 h 40"/>
                <a:gd name="T56" fmla="*/ 13 w 29"/>
                <a:gd name="T57" fmla="*/ 22 h 40"/>
                <a:gd name="T58" fmla="*/ 8 w 29"/>
                <a:gd name="T59" fmla="*/ 20 h 40"/>
                <a:gd name="T60" fmla="*/ 4 w 29"/>
                <a:gd name="T61" fmla="*/ 17 h 40"/>
                <a:gd name="T62" fmla="*/ 2 w 29"/>
                <a:gd name="T63" fmla="*/ 14 h 40"/>
                <a:gd name="T64" fmla="*/ 2 w 29"/>
                <a:gd name="T65" fmla="*/ 10 h 40"/>
                <a:gd name="T66" fmla="*/ 2 w 29"/>
                <a:gd name="T67" fmla="*/ 5 h 40"/>
                <a:gd name="T68" fmla="*/ 5 w 29"/>
                <a:gd name="T69" fmla="*/ 2 h 40"/>
                <a:gd name="T70" fmla="*/ 9 w 29"/>
                <a:gd name="T71" fmla="*/ 0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3" y="8"/>
                    <a:pt x="21" y="8"/>
                    <a:pt x="20" y="7"/>
                  </a:cubicBezTo>
                  <a:cubicBezTo>
                    <a:pt x="18" y="7"/>
                    <a:pt x="16" y="6"/>
                    <a:pt x="14" y="6"/>
                  </a:cubicBezTo>
                  <a:cubicBezTo>
                    <a:pt x="13" y="6"/>
                    <a:pt x="11" y="7"/>
                    <a:pt x="10" y="7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10" y="12"/>
                    <a:pt x="10" y="12"/>
                    <a:pt x="11" y="12"/>
                  </a:cubicBezTo>
                  <a:cubicBezTo>
                    <a:pt x="11" y="13"/>
                    <a:pt x="12" y="13"/>
                    <a:pt x="13" y="14"/>
                  </a:cubicBezTo>
                  <a:cubicBezTo>
                    <a:pt x="14" y="14"/>
                    <a:pt x="15" y="15"/>
                    <a:pt x="16" y="15"/>
                  </a:cubicBezTo>
                  <a:cubicBezTo>
                    <a:pt x="18" y="16"/>
                    <a:pt x="20" y="17"/>
                    <a:pt x="22" y="18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1"/>
                    <a:pt x="28" y="22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9" y="30"/>
                    <a:pt x="29" y="32"/>
                    <a:pt x="28" y="34"/>
                  </a:cubicBezTo>
                  <a:cubicBezTo>
                    <a:pt x="27" y="35"/>
                    <a:pt x="26" y="36"/>
                    <a:pt x="25" y="37"/>
                  </a:cubicBezTo>
                  <a:cubicBezTo>
                    <a:pt x="23" y="38"/>
                    <a:pt x="22" y="39"/>
                    <a:pt x="20" y="39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2" y="40"/>
                    <a:pt x="10" y="39"/>
                    <a:pt x="7" y="38"/>
                  </a:cubicBezTo>
                  <a:cubicBezTo>
                    <a:pt x="4" y="37"/>
                    <a:pt x="2" y="36"/>
                    <a:pt x="0" y="3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30"/>
                    <a:pt x="7" y="31"/>
                    <a:pt x="9" y="32"/>
                  </a:cubicBezTo>
                  <a:cubicBezTo>
                    <a:pt x="11" y="32"/>
                    <a:pt x="13" y="33"/>
                    <a:pt x="15" y="33"/>
                  </a:cubicBezTo>
                  <a:cubicBezTo>
                    <a:pt x="17" y="33"/>
                    <a:pt x="19" y="32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2" y="27"/>
                    <a:pt x="21" y="27"/>
                  </a:cubicBezTo>
                  <a:cubicBezTo>
                    <a:pt x="21" y="26"/>
                    <a:pt x="20" y="25"/>
                    <a:pt x="19" y="25"/>
                  </a:cubicBezTo>
                  <a:cubicBezTo>
                    <a:pt x="19" y="25"/>
                    <a:pt x="18" y="24"/>
                    <a:pt x="17" y="24"/>
                  </a:cubicBezTo>
                  <a:cubicBezTo>
                    <a:pt x="15" y="23"/>
                    <a:pt x="14" y="23"/>
                    <a:pt x="13" y="22"/>
                  </a:cubicBezTo>
                  <a:cubicBezTo>
                    <a:pt x="11" y="21"/>
                    <a:pt x="9" y="20"/>
                    <a:pt x="8" y="20"/>
                  </a:cubicBezTo>
                  <a:cubicBezTo>
                    <a:pt x="6" y="19"/>
                    <a:pt x="5" y="18"/>
                    <a:pt x="4" y="17"/>
                  </a:cubicBezTo>
                  <a:cubicBezTo>
                    <a:pt x="3" y="16"/>
                    <a:pt x="3" y="15"/>
                    <a:pt x="2" y="14"/>
                  </a:cubicBezTo>
                  <a:cubicBezTo>
                    <a:pt x="2" y="13"/>
                    <a:pt x="2" y="12"/>
                    <a:pt x="2" y="10"/>
                  </a:cubicBezTo>
                  <a:cubicBezTo>
                    <a:pt x="2" y="8"/>
                    <a:pt x="2" y="7"/>
                    <a:pt x="2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8" y="1"/>
                    <a:pt x="9" y="0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19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6" name="Freeform 24">
              <a:extLst>
                <a:ext uri="{FF2B5EF4-FFF2-40B4-BE49-F238E27FC236}">
                  <a16:creationId xmlns:a16="http://schemas.microsoft.com/office/drawing/2014/main" id="{813850E4-4B62-4FDA-ABD6-F5A5AA5E7C2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118027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7" name="Freeform 25">
              <a:extLst>
                <a:ext uri="{FF2B5EF4-FFF2-40B4-BE49-F238E27FC236}">
                  <a16:creationId xmlns:a16="http://schemas.microsoft.com/office/drawing/2014/main" id="{1B4F0124-2FAE-4D54-9ECC-E88A8031BBD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194750" y="6175958"/>
              <a:ext cx="24412" cy="136010"/>
            </a:xfrm>
            <a:custGeom>
              <a:avLst/>
              <a:gdLst>
                <a:gd name="T0" fmla="*/ 10 w 10"/>
                <a:gd name="T1" fmla="*/ 5 h 53"/>
                <a:gd name="T2" fmla="*/ 9 w 10"/>
                <a:gd name="T3" fmla="*/ 6 h 53"/>
                <a:gd name="T4" fmla="*/ 8 w 10"/>
                <a:gd name="T5" fmla="*/ 8 h 53"/>
                <a:gd name="T6" fmla="*/ 7 w 10"/>
                <a:gd name="T7" fmla="*/ 9 h 53"/>
                <a:gd name="T8" fmla="*/ 5 w 10"/>
                <a:gd name="T9" fmla="*/ 9 h 53"/>
                <a:gd name="T10" fmla="*/ 3 w 10"/>
                <a:gd name="T11" fmla="*/ 9 h 53"/>
                <a:gd name="T12" fmla="*/ 1 w 10"/>
                <a:gd name="T13" fmla="*/ 8 h 53"/>
                <a:gd name="T14" fmla="*/ 0 w 10"/>
                <a:gd name="T15" fmla="*/ 6 h 53"/>
                <a:gd name="T16" fmla="*/ 0 w 10"/>
                <a:gd name="T17" fmla="*/ 5 h 53"/>
                <a:gd name="T18" fmla="*/ 0 w 10"/>
                <a:gd name="T19" fmla="*/ 3 h 53"/>
                <a:gd name="T20" fmla="*/ 1 w 10"/>
                <a:gd name="T21" fmla="*/ 1 h 53"/>
                <a:gd name="T22" fmla="*/ 3 w 10"/>
                <a:gd name="T23" fmla="*/ 0 h 53"/>
                <a:gd name="T24" fmla="*/ 5 w 10"/>
                <a:gd name="T25" fmla="*/ 0 h 53"/>
                <a:gd name="T26" fmla="*/ 7 w 10"/>
                <a:gd name="T27" fmla="*/ 0 h 53"/>
                <a:gd name="T28" fmla="*/ 8 w 10"/>
                <a:gd name="T29" fmla="*/ 1 h 53"/>
                <a:gd name="T30" fmla="*/ 9 w 10"/>
                <a:gd name="T31" fmla="*/ 3 h 53"/>
                <a:gd name="T32" fmla="*/ 10 w 10"/>
                <a:gd name="T33" fmla="*/ 5 h 53"/>
                <a:gd name="T34" fmla="*/ 1 w 10"/>
                <a:gd name="T35" fmla="*/ 53 h 53"/>
                <a:gd name="T36" fmla="*/ 1 w 10"/>
                <a:gd name="T37" fmla="*/ 14 h 53"/>
                <a:gd name="T38" fmla="*/ 9 w 10"/>
                <a:gd name="T39" fmla="*/ 14 h 53"/>
                <a:gd name="T40" fmla="*/ 9 w 10"/>
                <a:gd name="T41" fmla="*/ 53 h 53"/>
                <a:gd name="T42" fmla="*/ 1 w 10"/>
                <a:gd name="T4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53">
                  <a:moveTo>
                    <a:pt x="10" y="5"/>
                  </a:moveTo>
                  <a:cubicBezTo>
                    <a:pt x="10" y="5"/>
                    <a:pt x="10" y="6"/>
                    <a:pt x="9" y="6"/>
                  </a:cubicBezTo>
                  <a:cubicBezTo>
                    <a:pt x="9" y="7"/>
                    <a:pt x="9" y="8"/>
                    <a:pt x="8" y="8"/>
                  </a:cubicBezTo>
                  <a:cubicBezTo>
                    <a:pt x="8" y="8"/>
                    <a:pt x="7" y="9"/>
                    <a:pt x="7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4" y="9"/>
                    <a:pt x="4" y="9"/>
                    <a:pt x="3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1" y="8"/>
                    <a:pt x="1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10" y="3"/>
                    <a:pt x="10" y="4"/>
                    <a:pt x="10" y="5"/>
                  </a:cubicBezTo>
                  <a:close/>
                  <a:moveTo>
                    <a:pt x="1" y="53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53"/>
                    <a:pt x="9" y="53"/>
                    <a:pt x="9" y="53"/>
                  </a:cubicBezTo>
                  <a:lnTo>
                    <a:pt x="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8" name="Freeform 26">
              <a:extLst>
                <a:ext uri="{FF2B5EF4-FFF2-40B4-BE49-F238E27FC236}">
                  <a16:creationId xmlns:a16="http://schemas.microsoft.com/office/drawing/2014/main" id="{2A730E5F-DF9C-488E-B4E0-EE9F501529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236599" y="6212575"/>
              <a:ext cx="87186" cy="101135"/>
            </a:xfrm>
            <a:custGeom>
              <a:avLst/>
              <a:gdLst>
                <a:gd name="T0" fmla="*/ 34 w 34"/>
                <a:gd name="T1" fmla="*/ 19 h 40"/>
                <a:gd name="T2" fmla="*/ 33 w 34"/>
                <a:gd name="T3" fmla="*/ 28 h 40"/>
                <a:gd name="T4" fmla="*/ 29 w 34"/>
                <a:gd name="T5" fmla="*/ 34 h 40"/>
                <a:gd name="T6" fmla="*/ 24 w 34"/>
                <a:gd name="T7" fmla="*/ 38 h 40"/>
                <a:gd name="T8" fmla="*/ 17 w 34"/>
                <a:gd name="T9" fmla="*/ 40 h 40"/>
                <a:gd name="T10" fmla="*/ 10 w 34"/>
                <a:gd name="T11" fmla="*/ 38 h 40"/>
                <a:gd name="T12" fmla="*/ 5 w 34"/>
                <a:gd name="T13" fmla="*/ 34 h 40"/>
                <a:gd name="T14" fmla="*/ 1 w 34"/>
                <a:gd name="T15" fmla="*/ 28 h 40"/>
                <a:gd name="T16" fmla="*/ 0 w 34"/>
                <a:gd name="T17" fmla="*/ 20 h 40"/>
                <a:gd name="T18" fmla="*/ 1 w 34"/>
                <a:gd name="T19" fmla="*/ 11 h 40"/>
                <a:gd name="T20" fmla="*/ 5 w 34"/>
                <a:gd name="T21" fmla="*/ 5 h 40"/>
                <a:gd name="T22" fmla="*/ 10 w 34"/>
                <a:gd name="T23" fmla="*/ 1 h 40"/>
                <a:gd name="T24" fmla="*/ 17 w 34"/>
                <a:gd name="T25" fmla="*/ 0 h 40"/>
                <a:gd name="T26" fmla="*/ 24 w 34"/>
                <a:gd name="T27" fmla="*/ 1 h 40"/>
                <a:gd name="T28" fmla="*/ 29 w 34"/>
                <a:gd name="T29" fmla="*/ 5 h 40"/>
                <a:gd name="T30" fmla="*/ 33 w 34"/>
                <a:gd name="T31" fmla="*/ 11 h 40"/>
                <a:gd name="T32" fmla="*/ 34 w 34"/>
                <a:gd name="T33" fmla="*/ 19 h 40"/>
                <a:gd name="T34" fmla="*/ 26 w 34"/>
                <a:gd name="T35" fmla="*/ 20 h 40"/>
                <a:gd name="T36" fmla="*/ 26 w 34"/>
                <a:gd name="T37" fmla="*/ 14 h 40"/>
                <a:gd name="T38" fmla="*/ 24 w 34"/>
                <a:gd name="T39" fmla="*/ 10 h 40"/>
                <a:gd name="T40" fmla="*/ 21 w 34"/>
                <a:gd name="T41" fmla="*/ 8 h 40"/>
                <a:gd name="T42" fmla="*/ 17 w 34"/>
                <a:gd name="T43" fmla="*/ 7 h 40"/>
                <a:gd name="T44" fmla="*/ 13 w 34"/>
                <a:gd name="T45" fmla="*/ 8 h 40"/>
                <a:gd name="T46" fmla="*/ 10 w 34"/>
                <a:gd name="T47" fmla="*/ 10 h 40"/>
                <a:gd name="T48" fmla="*/ 8 w 34"/>
                <a:gd name="T49" fmla="*/ 14 h 40"/>
                <a:gd name="T50" fmla="*/ 7 w 34"/>
                <a:gd name="T51" fmla="*/ 19 h 40"/>
                <a:gd name="T52" fmla="*/ 8 w 34"/>
                <a:gd name="T53" fmla="*/ 25 h 40"/>
                <a:gd name="T54" fmla="*/ 10 w 34"/>
                <a:gd name="T55" fmla="*/ 29 h 40"/>
                <a:gd name="T56" fmla="*/ 13 w 34"/>
                <a:gd name="T57" fmla="*/ 32 h 40"/>
                <a:gd name="T58" fmla="*/ 17 w 34"/>
                <a:gd name="T59" fmla="*/ 32 h 40"/>
                <a:gd name="T60" fmla="*/ 21 w 34"/>
                <a:gd name="T61" fmla="*/ 31 h 40"/>
                <a:gd name="T62" fmla="*/ 24 w 34"/>
                <a:gd name="T63" fmla="*/ 29 h 40"/>
                <a:gd name="T64" fmla="*/ 26 w 34"/>
                <a:gd name="T65" fmla="*/ 25 h 40"/>
                <a:gd name="T66" fmla="*/ 26 w 34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" h="40">
                  <a:moveTo>
                    <a:pt x="34" y="19"/>
                  </a:moveTo>
                  <a:cubicBezTo>
                    <a:pt x="34" y="23"/>
                    <a:pt x="34" y="25"/>
                    <a:pt x="33" y="28"/>
                  </a:cubicBezTo>
                  <a:cubicBezTo>
                    <a:pt x="32" y="30"/>
                    <a:pt x="31" y="33"/>
                    <a:pt x="29" y="34"/>
                  </a:cubicBezTo>
                  <a:cubicBezTo>
                    <a:pt x="28" y="36"/>
                    <a:pt x="26" y="37"/>
                    <a:pt x="24" y="38"/>
                  </a:cubicBezTo>
                  <a:cubicBezTo>
                    <a:pt x="21" y="39"/>
                    <a:pt x="19" y="40"/>
                    <a:pt x="17" y="40"/>
                  </a:cubicBezTo>
                  <a:cubicBezTo>
                    <a:pt x="14" y="40"/>
                    <a:pt x="12" y="39"/>
                    <a:pt x="10" y="38"/>
                  </a:cubicBezTo>
                  <a:cubicBezTo>
                    <a:pt x="8" y="37"/>
                    <a:pt x="6" y="36"/>
                    <a:pt x="5" y="34"/>
                  </a:cubicBezTo>
                  <a:cubicBezTo>
                    <a:pt x="3" y="32"/>
                    <a:pt x="2" y="30"/>
                    <a:pt x="1" y="28"/>
                  </a:cubicBezTo>
                  <a:cubicBezTo>
                    <a:pt x="0" y="25"/>
                    <a:pt x="0" y="23"/>
                    <a:pt x="0" y="20"/>
                  </a:cubicBezTo>
                  <a:cubicBezTo>
                    <a:pt x="0" y="16"/>
                    <a:pt x="0" y="14"/>
                    <a:pt x="1" y="11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8" y="3"/>
                    <a:pt x="29" y="5"/>
                  </a:cubicBezTo>
                  <a:cubicBezTo>
                    <a:pt x="31" y="7"/>
                    <a:pt x="32" y="9"/>
                    <a:pt x="33" y="11"/>
                  </a:cubicBezTo>
                  <a:cubicBezTo>
                    <a:pt x="34" y="14"/>
                    <a:pt x="34" y="16"/>
                    <a:pt x="34" y="19"/>
                  </a:cubicBezTo>
                  <a:close/>
                  <a:moveTo>
                    <a:pt x="26" y="20"/>
                  </a:moveTo>
                  <a:cubicBezTo>
                    <a:pt x="26" y="18"/>
                    <a:pt x="26" y="16"/>
                    <a:pt x="26" y="14"/>
                  </a:cubicBezTo>
                  <a:cubicBezTo>
                    <a:pt x="25" y="13"/>
                    <a:pt x="25" y="11"/>
                    <a:pt x="24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19" y="7"/>
                    <a:pt x="18" y="7"/>
                    <a:pt x="17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0" y="10"/>
                  </a:cubicBezTo>
                  <a:cubicBezTo>
                    <a:pt x="9" y="11"/>
                    <a:pt x="8" y="13"/>
                    <a:pt x="8" y="14"/>
                  </a:cubicBezTo>
                  <a:cubicBezTo>
                    <a:pt x="8" y="16"/>
                    <a:pt x="7" y="17"/>
                    <a:pt x="7" y="19"/>
                  </a:cubicBezTo>
                  <a:cubicBezTo>
                    <a:pt x="7" y="21"/>
                    <a:pt x="8" y="23"/>
                    <a:pt x="8" y="25"/>
                  </a:cubicBezTo>
                  <a:cubicBezTo>
                    <a:pt x="9" y="27"/>
                    <a:pt x="9" y="28"/>
                    <a:pt x="10" y="29"/>
                  </a:cubicBezTo>
                  <a:cubicBezTo>
                    <a:pt x="11" y="30"/>
                    <a:pt x="12" y="31"/>
                    <a:pt x="13" y="32"/>
                  </a:cubicBezTo>
                  <a:cubicBezTo>
                    <a:pt x="14" y="32"/>
                    <a:pt x="16" y="32"/>
                    <a:pt x="17" y="32"/>
                  </a:cubicBezTo>
                  <a:cubicBezTo>
                    <a:pt x="18" y="32"/>
                    <a:pt x="20" y="32"/>
                    <a:pt x="21" y="31"/>
                  </a:cubicBezTo>
                  <a:cubicBezTo>
                    <a:pt x="22" y="31"/>
                    <a:pt x="23" y="30"/>
                    <a:pt x="24" y="29"/>
                  </a:cubicBezTo>
                  <a:cubicBezTo>
                    <a:pt x="25" y="27"/>
                    <a:pt x="25" y="26"/>
                    <a:pt x="26" y="25"/>
                  </a:cubicBezTo>
                  <a:cubicBezTo>
                    <a:pt x="26" y="23"/>
                    <a:pt x="26" y="21"/>
                    <a:pt x="26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9" name="Freeform 27">
              <a:extLst>
                <a:ext uri="{FF2B5EF4-FFF2-40B4-BE49-F238E27FC236}">
                  <a16:creationId xmlns:a16="http://schemas.microsoft.com/office/drawing/2014/main" id="{39861D7E-D8DA-436F-9E2F-5C08A8BFB4D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344710" y="6212575"/>
              <a:ext cx="78468" cy="99391"/>
            </a:xfrm>
            <a:custGeom>
              <a:avLst/>
              <a:gdLst>
                <a:gd name="T0" fmla="*/ 23 w 31"/>
                <a:gd name="T1" fmla="*/ 39 h 39"/>
                <a:gd name="T2" fmla="*/ 23 w 31"/>
                <a:gd name="T3" fmla="*/ 17 h 39"/>
                <a:gd name="T4" fmla="*/ 21 w 31"/>
                <a:gd name="T5" fmla="*/ 9 h 39"/>
                <a:gd name="T6" fmla="*/ 15 w 31"/>
                <a:gd name="T7" fmla="*/ 7 h 39"/>
                <a:gd name="T8" fmla="*/ 12 w 31"/>
                <a:gd name="T9" fmla="*/ 7 h 39"/>
                <a:gd name="T10" fmla="*/ 9 w 31"/>
                <a:gd name="T11" fmla="*/ 9 h 39"/>
                <a:gd name="T12" fmla="*/ 8 w 31"/>
                <a:gd name="T13" fmla="*/ 12 h 39"/>
                <a:gd name="T14" fmla="*/ 7 w 31"/>
                <a:gd name="T15" fmla="*/ 16 h 39"/>
                <a:gd name="T16" fmla="*/ 7 w 31"/>
                <a:gd name="T17" fmla="*/ 39 h 39"/>
                <a:gd name="T18" fmla="*/ 0 w 31"/>
                <a:gd name="T19" fmla="*/ 39 h 39"/>
                <a:gd name="T20" fmla="*/ 0 w 31"/>
                <a:gd name="T21" fmla="*/ 0 h 39"/>
                <a:gd name="T22" fmla="*/ 7 w 31"/>
                <a:gd name="T23" fmla="*/ 0 h 39"/>
                <a:gd name="T24" fmla="*/ 7 w 31"/>
                <a:gd name="T25" fmla="*/ 4 h 39"/>
                <a:gd name="T26" fmla="*/ 9 w 31"/>
                <a:gd name="T27" fmla="*/ 2 h 39"/>
                <a:gd name="T28" fmla="*/ 11 w 31"/>
                <a:gd name="T29" fmla="*/ 1 h 39"/>
                <a:gd name="T30" fmla="*/ 14 w 31"/>
                <a:gd name="T31" fmla="*/ 0 h 39"/>
                <a:gd name="T32" fmla="*/ 17 w 31"/>
                <a:gd name="T33" fmla="*/ 0 h 39"/>
                <a:gd name="T34" fmla="*/ 23 w 31"/>
                <a:gd name="T35" fmla="*/ 1 h 39"/>
                <a:gd name="T36" fmla="*/ 27 w 31"/>
                <a:gd name="T37" fmla="*/ 4 h 39"/>
                <a:gd name="T38" fmla="*/ 30 w 31"/>
                <a:gd name="T39" fmla="*/ 9 h 39"/>
                <a:gd name="T40" fmla="*/ 31 w 31"/>
                <a:gd name="T41" fmla="*/ 17 h 39"/>
                <a:gd name="T42" fmla="*/ 31 w 31"/>
                <a:gd name="T43" fmla="*/ 39 h 39"/>
                <a:gd name="T44" fmla="*/ 23 w 31"/>
                <a:gd name="T4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39">
                  <a:moveTo>
                    <a:pt x="23" y="39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4"/>
                    <a:pt x="23" y="11"/>
                    <a:pt x="21" y="9"/>
                  </a:cubicBezTo>
                  <a:cubicBezTo>
                    <a:pt x="20" y="7"/>
                    <a:pt x="18" y="7"/>
                    <a:pt x="15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1" y="8"/>
                    <a:pt x="10" y="8"/>
                    <a:pt x="9" y="9"/>
                  </a:cubicBezTo>
                  <a:cubicBezTo>
                    <a:pt x="9" y="10"/>
                    <a:pt x="8" y="11"/>
                    <a:pt x="8" y="12"/>
                  </a:cubicBezTo>
                  <a:cubicBezTo>
                    <a:pt x="8" y="14"/>
                    <a:pt x="7" y="15"/>
                    <a:pt x="7" y="16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9" y="2"/>
                  </a:cubicBezTo>
                  <a:cubicBezTo>
                    <a:pt x="10" y="2"/>
                    <a:pt x="11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9" y="0"/>
                    <a:pt x="21" y="0"/>
                    <a:pt x="23" y="1"/>
                  </a:cubicBezTo>
                  <a:cubicBezTo>
                    <a:pt x="25" y="1"/>
                    <a:pt x="26" y="2"/>
                    <a:pt x="27" y="4"/>
                  </a:cubicBezTo>
                  <a:cubicBezTo>
                    <a:pt x="28" y="5"/>
                    <a:pt x="29" y="7"/>
                    <a:pt x="30" y="9"/>
                  </a:cubicBezTo>
                  <a:cubicBezTo>
                    <a:pt x="30" y="11"/>
                    <a:pt x="31" y="14"/>
                    <a:pt x="31" y="17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0" name="Freeform 28">
              <a:extLst>
                <a:ext uri="{FF2B5EF4-FFF2-40B4-BE49-F238E27FC236}">
                  <a16:creationId xmlns:a16="http://schemas.microsoft.com/office/drawing/2014/main" id="{8B038F9F-6A9C-4E57-A659-0090AF47059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45845" y="6284068"/>
              <a:ext cx="31387" cy="29643"/>
            </a:xfrm>
            <a:custGeom>
              <a:avLst/>
              <a:gdLst>
                <a:gd name="T0" fmla="*/ 12 w 12"/>
                <a:gd name="T1" fmla="*/ 6 h 12"/>
                <a:gd name="T2" fmla="*/ 11 w 12"/>
                <a:gd name="T3" fmla="*/ 8 h 12"/>
                <a:gd name="T4" fmla="*/ 10 w 12"/>
                <a:gd name="T5" fmla="*/ 10 h 12"/>
                <a:gd name="T6" fmla="*/ 8 w 12"/>
                <a:gd name="T7" fmla="*/ 11 h 12"/>
                <a:gd name="T8" fmla="*/ 6 w 12"/>
                <a:gd name="T9" fmla="*/ 12 h 12"/>
                <a:gd name="T10" fmla="*/ 4 w 12"/>
                <a:gd name="T11" fmla="*/ 11 h 12"/>
                <a:gd name="T12" fmla="*/ 2 w 12"/>
                <a:gd name="T13" fmla="*/ 10 h 12"/>
                <a:gd name="T14" fmla="*/ 1 w 12"/>
                <a:gd name="T15" fmla="*/ 8 h 12"/>
                <a:gd name="T16" fmla="*/ 0 w 12"/>
                <a:gd name="T17" fmla="*/ 6 h 12"/>
                <a:gd name="T18" fmla="*/ 1 w 12"/>
                <a:gd name="T19" fmla="*/ 4 h 12"/>
                <a:gd name="T20" fmla="*/ 2 w 12"/>
                <a:gd name="T21" fmla="*/ 2 h 12"/>
                <a:gd name="T22" fmla="*/ 4 w 12"/>
                <a:gd name="T23" fmla="*/ 0 h 12"/>
                <a:gd name="T24" fmla="*/ 6 w 12"/>
                <a:gd name="T25" fmla="*/ 0 h 12"/>
                <a:gd name="T26" fmla="*/ 8 w 12"/>
                <a:gd name="T27" fmla="*/ 0 h 12"/>
                <a:gd name="T28" fmla="*/ 10 w 12"/>
                <a:gd name="T29" fmla="*/ 2 h 12"/>
                <a:gd name="T30" fmla="*/ 11 w 12"/>
                <a:gd name="T31" fmla="*/ 4 h 12"/>
                <a:gd name="T32" fmla="*/ 12 w 12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7"/>
                    <a:pt x="11" y="7"/>
                    <a:pt x="11" y="8"/>
                  </a:cubicBezTo>
                  <a:cubicBezTo>
                    <a:pt x="11" y="9"/>
                    <a:pt x="10" y="9"/>
                    <a:pt x="10" y="10"/>
                  </a:cubicBezTo>
                  <a:cubicBezTo>
                    <a:pt x="9" y="10"/>
                    <a:pt x="9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4" y="11"/>
                    <a:pt x="4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1" y="9"/>
                    <a:pt x="1" y="9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1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3" y="1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9" y="1"/>
                    <a:pt x="9" y="1"/>
                    <a:pt x="10" y="2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4"/>
                    <a:pt x="12" y="5"/>
                    <a:pt x="12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1" name="Freeform 29">
              <a:extLst>
                <a:ext uri="{FF2B5EF4-FFF2-40B4-BE49-F238E27FC236}">
                  <a16:creationId xmlns:a16="http://schemas.microsoft.com/office/drawing/2014/main" id="{15E4EB7D-754D-4053-9A23-596C7CFDA98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40006" y="6181188"/>
              <a:ext cx="97648" cy="130778"/>
            </a:xfrm>
            <a:custGeom>
              <a:avLst/>
              <a:gdLst>
                <a:gd name="T0" fmla="*/ 34 w 56"/>
                <a:gd name="T1" fmla="*/ 11 h 75"/>
                <a:gd name="T2" fmla="*/ 34 w 56"/>
                <a:gd name="T3" fmla="*/ 75 h 75"/>
                <a:gd name="T4" fmla="*/ 22 w 56"/>
                <a:gd name="T5" fmla="*/ 75 h 75"/>
                <a:gd name="T6" fmla="*/ 22 w 56"/>
                <a:gd name="T7" fmla="*/ 11 h 75"/>
                <a:gd name="T8" fmla="*/ 0 w 56"/>
                <a:gd name="T9" fmla="*/ 11 h 75"/>
                <a:gd name="T10" fmla="*/ 0 w 56"/>
                <a:gd name="T11" fmla="*/ 0 h 75"/>
                <a:gd name="T12" fmla="*/ 56 w 56"/>
                <a:gd name="T13" fmla="*/ 0 h 75"/>
                <a:gd name="T14" fmla="*/ 56 w 56"/>
                <a:gd name="T15" fmla="*/ 11 h 75"/>
                <a:gd name="T16" fmla="*/ 34 w 56"/>
                <a:gd name="T17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75">
                  <a:moveTo>
                    <a:pt x="34" y="11"/>
                  </a:moveTo>
                  <a:lnTo>
                    <a:pt x="34" y="75"/>
                  </a:lnTo>
                  <a:lnTo>
                    <a:pt x="22" y="75"/>
                  </a:lnTo>
                  <a:lnTo>
                    <a:pt x="22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56" y="0"/>
                  </a:lnTo>
                  <a:lnTo>
                    <a:pt x="56" y="11"/>
                  </a:lnTo>
                  <a:lnTo>
                    <a:pt x="34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2" name="Freeform 30">
              <a:extLst>
                <a:ext uri="{FF2B5EF4-FFF2-40B4-BE49-F238E27FC236}">
                  <a16:creationId xmlns:a16="http://schemas.microsoft.com/office/drawing/2014/main" id="{28E147CB-2B8F-497B-B00B-C25E679DC5E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51603" y="6174213"/>
              <a:ext cx="80211" cy="137753"/>
            </a:xfrm>
            <a:custGeom>
              <a:avLst/>
              <a:gdLst>
                <a:gd name="T0" fmla="*/ 24 w 31"/>
                <a:gd name="T1" fmla="*/ 54 h 54"/>
                <a:gd name="T2" fmla="*/ 24 w 31"/>
                <a:gd name="T3" fmla="*/ 32 h 54"/>
                <a:gd name="T4" fmla="*/ 22 w 31"/>
                <a:gd name="T5" fmla="*/ 24 h 54"/>
                <a:gd name="T6" fmla="*/ 16 w 31"/>
                <a:gd name="T7" fmla="*/ 22 h 54"/>
                <a:gd name="T8" fmla="*/ 13 w 31"/>
                <a:gd name="T9" fmla="*/ 22 h 54"/>
                <a:gd name="T10" fmla="*/ 10 w 31"/>
                <a:gd name="T11" fmla="*/ 24 h 54"/>
                <a:gd name="T12" fmla="*/ 8 w 31"/>
                <a:gd name="T13" fmla="*/ 27 h 54"/>
                <a:gd name="T14" fmla="*/ 8 w 31"/>
                <a:gd name="T15" fmla="*/ 31 h 54"/>
                <a:gd name="T16" fmla="*/ 8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8 w 31"/>
                <a:gd name="T23" fmla="*/ 0 h 54"/>
                <a:gd name="T24" fmla="*/ 8 w 31"/>
                <a:gd name="T25" fmla="*/ 19 h 54"/>
                <a:gd name="T26" fmla="*/ 10 w 31"/>
                <a:gd name="T27" fmla="*/ 17 h 54"/>
                <a:gd name="T28" fmla="*/ 12 w 31"/>
                <a:gd name="T29" fmla="*/ 16 h 54"/>
                <a:gd name="T30" fmla="*/ 15 w 31"/>
                <a:gd name="T31" fmla="*/ 15 h 54"/>
                <a:gd name="T32" fmla="*/ 18 w 31"/>
                <a:gd name="T33" fmla="*/ 15 h 54"/>
                <a:gd name="T34" fmla="*/ 24 w 31"/>
                <a:gd name="T35" fmla="*/ 16 h 54"/>
                <a:gd name="T36" fmla="*/ 28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4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4" y="54"/>
                  </a:moveTo>
                  <a:cubicBezTo>
                    <a:pt x="24" y="32"/>
                    <a:pt x="24" y="32"/>
                    <a:pt x="24" y="32"/>
                  </a:cubicBezTo>
                  <a:cubicBezTo>
                    <a:pt x="24" y="28"/>
                    <a:pt x="23" y="26"/>
                    <a:pt x="22" y="24"/>
                  </a:cubicBezTo>
                  <a:cubicBezTo>
                    <a:pt x="21" y="22"/>
                    <a:pt x="19" y="22"/>
                    <a:pt x="16" y="22"/>
                  </a:cubicBezTo>
                  <a:cubicBezTo>
                    <a:pt x="15" y="22"/>
                    <a:pt x="14" y="22"/>
                    <a:pt x="13" y="22"/>
                  </a:cubicBezTo>
                  <a:cubicBezTo>
                    <a:pt x="12" y="22"/>
                    <a:pt x="11" y="23"/>
                    <a:pt x="10" y="24"/>
                  </a:cubicBezTo>
                  <a:cubicBezTo>
                    <a:pt x="9" y="25"/>
                    <a:pt x="9" y="26"/>
                    <a:pt x="8" y="27"/>
                  </a:cubicBezTo>
                  <a:cubicBezTo>
                    <a:pt x="8" y="28"/>
                    <a:pt x="8" y="30"/>
                    <a:pt x="8" y="31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9" y="18"/>
                    <a:pt x="10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3" y="15"/>
                    <a:pt x="14" y="15"/>
                    <a:pt x="15" y="15"/>
                  </a:cubicBezTo>
                  <a:cubicBezTo>
                    <a:pt x="16" y="15"/>
                    <a:pt x="17" y="15"/>
                    <a:pt x="18" y="15"/>
                  </a:cubicBezTo>
                  <a:cubicBezTo>
                    <a:pt x="20" y="15"/>
                    <a:pt x="22" y="15"/>
                    <a:pt x="24" y="16"/>
                  </a:cubicBezTo>
                  <a:cubicBezTo>
                    <a:pt x="25" y="16"/>
                    <a:pt x="27" y="17"/>
                    <a:pt x="28" y="19"/>
                  </a:cubicBezTo>
                  <a:cubicBezTo>
                    <a:pt x="29" y="20"/>
                    <a:pt x="30" y="22"/>
                    <a:pt x="30" y="24"/>
                  </a:cubicBezTo>
                  <a:cubicBezTo>
                    <a:pt x="31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4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3" name="Freeform 31">
              <a:extLst>
                <a:ext uri="{FF2B5EF4-FFF2-40B4-BE49-F238E27FC236}">
                  <a16:creationId xmlns:a16="http://schemas.microsoft.com/office/drawing/2014/main" id="{E68BC676-C787-429D-B59B-1A5CE062F78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750996" y="6212575"/>
              <a:ext cx="85443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1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4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4" name="Freeform 32">
              <a:extLst>
                <a:ext uri="{FF2B5EF4-FFF2-40B4-BE49-F238E27FC236}">
                  <a16:creationId xmlns:a16="http://schemas.microsoft.com/office/drawing/2014/main" id="{71266960-73CB-44B9-9A97-81085898914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02698" y="6174213"/>
              <a:ext cx="80211" cy="139497"/>
            </a:xfrm>
            <a:custGeom>
              <a:avLst/>
              <a:gdLst>
                <a:gd name="T0" fmla="*/ 32 w 32"/>
                <a:gd name="T1" fmla="*/ 35 h 55"/>
                <a:gd name="T2" fmla="*/ 31 w 32"/>
                <a:gd name="T3" fmla="*/ 44 h 55"/>
                <a:gd name="T4" fmla="*/ 28 w 32"/>
                <a:gd name="T5" fmla="*/ 50 h 55"/>
                <a:gd name="T6" fmla="*/ 23 w 32"/>
                <a:gd name="T7" fmla="*/ 53 h 55"/>
                <a:gd name="T8" fmla="*/ 17 w 32"/>
                <a:gd name="T9" fmla="*/ 55 h 55"/>
                <a:gd name="T10" fmla="*/ 12 w 32"/>
                <a:gd name="T11" fmla="*/ 53 h 55"/>
                <a:gd name="T12" fmla="*/ 7 w 32"/>
                <a:gd name="T13" fmla="*/ 50 h 55"/>
                <a:gd name="T14" fmla="*/ 7 w 32"/>
                <a:gd name="T15" fmla="*/ 54 h 55"/>
                <a:gd name="T16" fmla="*/ 0 w 32"/>
                <a:gd name="T17" fmla="*/ 54 h 55"/>
                <a:gd name="T18" fmla="*/ 0 w 32"/>
                <a:gd name="T19" fmla="*/ 4 h 55"/>
                <a:gd name="T20" fmla="*/ 7 w 32"/>
                <a:gd name="T21" fmla="*/ 0 h 55"/>
                <a:gd name="T22" fmla="*/ 7 w 32"/>
                <a:gd name="T23" fmla="*/ 19 h 55"/>
                <a:gd name="T24" fmla="*/ 10 w 32"/>
                <a:gd name="T25" fmla="*/ 17 h 55"/>
                <a:gd name="T26" fmla="*/ 12 w 32"/>
                <a:gd name="T27" fmla="*/ 16 h 55"/>
                <a:gd name="T28" fmla="*/ 14 w 32"/>
                <a:gd name="T29" fmla="*/ 15 h 55"/>
                <a:gd name="T30" fmla="*/ 17 w 32"/>
                <a:gd name="T31" fmla="*/ 15 h 55"/>
                <a:gd name="T32" fmla="*/ 23 w 32"/>
                <a:gd name="T33" fmla="*/ 16 h 55"/>
                <a:gd name="T34" fmla="*/ 28 w 32"/>
                <a:gd name="T35" fmla="*/ 19 h 55"/>
                <a:gd name="T36" fmla="*/ 31 w 32"/>
                <a:gd name="T37" fmla="*/ 26 h 55"/>
                <a:gd name="T38" fmla="*/ 32 w 32"/>
                <a:gd name="T39" fmla="*/ 35 h 55"/>
                <a:gd name="T40" fmla="*/ 25 w 32"/>
                <a:gd name="T41" fmla="*/ 35 h 55"/>
                <a:gd name="T42" fmla="*/ 23 w 32"/>
                <a:gd name="T43" fmla="*/ 25 h 55"/>
                <a:gd name="T44" fmla="*/ 16 w 32"/>
                <a:gd name="T45" fmla="*/ 22 h 55"/>
                <a:gd name="T46" fmla="*/ 14 w 32"/>
                <a:gd name="T47" fmla="*/ 22 h 55"/>
                <a:gd name="T48" fmla="*/ 11 w 32"/>
                <a:gd name="T49" fmla="*/ 23 h 55"/>
                <a:gd name="T50" fmla="*/ 9 w 32"/>
                <a:gd name="T51" fmla="*/ 25 h 55"/>
                <a:gd name="T52" fmla="*/ 7 w 32"/>
                <a:gd name="T53" fmla="*/ 26 h 55"/>
                <a:gd name="T54" fmla="*/ 7 w 32"/>
                <a:gd name="T55" fmla="*/ 43 h 55"/>
                <a:gd name="T56" fmla="*/ 9 w 32"/>
                <a:gd name="T57" fmla="*/ 44 h 55"/>
                <a:gd name="T58" fmla="*/ 11 w 32"/>
                <a:gd name="T59" fmla="*/ 46 h 55"/>
                <a:gd name="T60" fmla="*/ 14 w 32"/>
                <a:gd name="T61" fmla="*/ 47 h 55"/>
                <a:gd name="T62" fmla="*/ 16 w 32"/>
                <a:gd name="T63" fmla="*/ 48 h 55"/>
                <a:gd name="T64" fmla="*/ 23 w 32"/>
                <a:gd name="T65" fmla="*/ 45 h 55"/>
                <a:gd name="T66" fmla="*/ 25 w 32"/>
                <a:gd name="T67" fmla="*/ 3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" h="55">
                  <a:moveTo>
                    <a:pt x="32" y="35"/>
                  </a:moveTo>
                  <a:cubicBezTo>
                    <a:pt x="32" y="38"/>
                    <a:pt x="32" y="41"/>
                    <a:pt x="31" y="44"/>
                  </a:cubicBezTo>
                  <a:cubicBezTo>
                    <a:pt x="30" y="46"/>
                    <a:pt x="29" y="48"/>
                    <a:pt x="28" y="50"/>
                  </a:cubicBezTo>
                  <a:cubicBezTo>
                    <a:pt x="26" y="51"/>
                    <a:pt x="25" y="53"/>
                    <a:pt x="23" y="53"/>
                  </a:cubicBezTo>
                  <a:cubicBezTo>
                    <a:pt x="21" y="54"/>
                    <a:pt x="19" y="55"/>
                    <a:pt x="17" y="55"/>
                  </a:cubicBezTo>
                  <a:cubicBezTo>
                    <a:pt x="15" y="55"/>
                    <a:pt x="13" y="54"/>
                    <a:pt x="12" y="53"/>
                  </a:cubicBezTo>
                  <a:cubicBezTo>
                    <a:pt x="10" y="52"/>
                    <a:pt x="9" y="51"/>
                    <a:pt x="7" y="50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8"/>
                    <a:pt x="10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2" y="16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20" y="15"/>
                    <a:pt x="21" y="15"/>
                    <a:pt x="23" y="16"/>
                  </a:cubicBezTo>
                  <a:cubicBezTo>
                    <a:pt x="25" y="16"/>
                    <a:pt x="27" y="18"/>
                    <a:pt x="28" y="19"/>
                  </a:cubicBezTo>
                  <a:cubicBezTo>
                    <a:pt x="29" y="21"/>
                    <a:pt x="30" y="23"/>
                    <a:pt x="31" y="26"/>
                  </a:cubicBezTo>
                  <a:cubicBezTo>
                    <a:pt x="32" y="28"/>
                    <a:pt x="32" y="32"/>
                    <a:pt x="32" y="35"/>
                  </a:cubicBezTo>
                  <a:close/>
                  <a:moveTo>
                    <a:pt x="25" y="35"/>
                  </a:moveTo>
                  <a:cubicBezTo>
                    <a:pt x="25" y="31"/>
                    <a:pt x="24" y="27"/>
                    <a:pt x="23" y="25"/>
                  </a:cubicBezTo>
                  <a:cubicBezTo>
                    <a:pt x="21" y="23"/>
                    <a:pt x="19" y="22"/>
                    <a:pt x="16" y="22"/>
                  </a:cubicBezTo>
                  <a:cubicBezTo>
                    <a:pt x="15" y="22"/>
                    <a:pt x="14" y="22"/>
                    <a:pt x="14" y="22"/>
                  </a:cubicBezTo>
                  <a:cubicBezTo>
                    <a:pt x="13" y="22"/>
                    <a:pt x="12" y="23"/>
                    <a:pt x="11" y="23"/>
                  </a:cubicBezTo>
                  <a:cubicBezTo>
                    <a:pt x="10" y="23"/>
                    <a:pt x="10" y="24"/>
                    <a:pt x="9" y="25"/>
                  </a:cubicBezTo>
                  <a:cubicBezTo>
                    <a:pt x="8" y="25"/>
                    <a:pt x="8" y="26"/>
                    <a:pt x="7" y="26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8" y="43"/>
                    <a:pt x="8" y="44"/>
                    <a:pt x="9" y="44"/>
                  </a:cubicBezTo>
                  <a:cubicBezTo>
                    <a:pt x="10" y="45"/>
                    <a:pt x="10" y="45"/>
                    <a:pt x="11" y="46"/>
                  </a:cubicBezTo>
                  <a:cubicBezTo>
                    <a:pt x="12" y="46"/>
                    <a:pt x="13" y="47"/>
                    <a:pt x="14" y="47"/>
                  </a:cubicBezTo>
                  <a:cubicBezTo>
                    <a:pt x="15" y="47"/>
                    <a:pt x="15" y="48"/>
                    <a:pt x="16" y="48"/>
                  </a:cubicBezTo>
                  <a:cubicBezTo>
                    <a:pt x="19" y="48"/>
                    <a:pt x="21" y="47"/>
                    <a:pt x="23" y="45"/>
                  </a:cubicBezTo>
                  <a:cubicBezTo>
                    <a:pt x="24" y="43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5" name="Freeform 33">
              <a:extLst>
                <a:ext uri="{FF2B5EF4-FFF2-40B4-BE49-F238E27FC236}">
                  <a16:creationId xmlns:a16="http://schemas.microsoft.com/office/drawing/2014/main" id="{3FF3AC5A-B742-4B29-8E04-03A71D82B9A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98603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8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1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8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3" y="39"/>
                    <a:pt x="21" y="39"/>
                  </a:cubicBezTo>
                  <a:cubicBezTo>
                    <a:pt x="20" y="39"/>
                    <a:pt x="19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5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6" name="Freeform 34">
              <a:extLst>
                <a:ext uri="{FF2B5EF4-FFF2-40B4-BE49-F238E27FC236}">
                  <a16:creationId xmlns:a16="http://schemas.microsoft.com/office/drawing/2014/main" id="{0C912743-E24B-4E48-8196-5FBD1ECEE9A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096251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3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7" name="Freeform 35">
              <a:extLst>
                <a:ext uri="{FF2B5EF4-FFF2-40B4-BE49-F238E27FC236}">
                  <a16:creationId xmlns:a16="http://schemas.microsoft.com/office/drawing/2014/main" id="{6E2F01F4-1410-4FE1-B043-EA97A1541F3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64256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7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6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7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8" name="Freeform 36">
              <a:extLst>
                <a:ext uri="{FF2B5EF4-FFF2-40B4-BE49-F238E27FC236}">
                  <a16:creationId xmlns:a16="http://schemas.microsoft.com/office/drawing/2014/main" id="{58ACFF1C-49F0-414E-B9E3-DE4E9FFAA38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23400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1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2" y="39"/>
                    <a:pt x="21" y="39"/>
                  </a:cubicBezTo>
                  <a:cubicBezTo>
                    <a:pt x="20" y="39"/>
                    <a:pt x="19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5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9" name="Freeform 37">
              <a:extLst>
                <a:ext uri="{FF2B5EF4-FFF2-40B4-BE49-F238E27FC236}">
                  <a16:creationId xmlns:a16="http://schemas.microsoft.com/office/drawing/2014/main" id="{DACBD04B-22FF-4A4F-8B29-A2F31A05423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336884" y="6212575"/>
              <a:ext cx="59286" cy="99391"/>
            </a:xfrm>
            <a:custGeom>
              <a:avLst/>
              <a:gdLst>
                <a:gd name="T0" fmla="*/ 21 w 23"/>
                <a:gd name="T1" fmla="*/ 8 h 39"/>
                <a:gd name="T2" fmla="*/ 19 w 23"/>
                <a:gd name="T3" fmla="*/ 7 h 39"/>
                <a:gd name="T4" fmla="*/ 15 w 23"/>
                <a:gd name="T5" fmla="*/ 7 h 39"/>
                <a:gd name="T6" fmla="*/ 10 w 23"/>
                <a:gd name="T7" fmla="*/ 9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0 h 39"/>
                <a:gd name="T16" fmla="*/ 8 w 23"/>
                <a:gd name="T17" fmla="*/ 0 h 39"/>
                <a:gd name="T18" fmla="*/ 8 w 23"/>
                <a:gd name="T19" fmla="*/ 4 h 39"/>
                <a:gd name="T20" fmla="*/ 9 w 23"/>
                <a:gd name="T21" fmla="*/ 2 h 39"/>
                <a:gd name="T22" fmla="*/ 11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0 w 23"/>
                <a:gd name="T29" fmla="*/ 0 h 39"/>
                <a:gd name="T30" fmla="*/ 23 w 23"/>
                <a:gd name="T31" fmla="*/ 1 h 39"/>
                <a:gd name="T32" fmla="*/ 21 w 23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8"/>
                  </a:moveTo>
                  <a:cubicBezTo>
                    <a:pt x="20" y="8"/>
                    <a:pt x="19" y="8"/>
                    <a:pt x="19" y="7"/>
                  </a:cubicBezTo>
                  <a:cubicBezTo>
                    <a:pt x="18" y="7"/>
                    <a:pt x="17" y="7"/>
                    <a:pt x="15" y="7"/>
                  </a:cubicBezTo>
                  <a:cubicBezTo>
                    <a:pt x="13" y="7"/>
                    <a:pt x="11" y="8"/>
                    <a:pt x="10" y="9"/>
                  </a:cubicBezTo>
                  <a:cubicBezTo>
                    <a:pt x="8" y="11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1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1" y="0"/>
                    <a:pt x="22" y="1"/>
                    <a:pt x="23" y="1"/>
                  </a:cubicBezTo>
                  <a:lnTo>
                    <a:pt x="2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0" name="Freeform 38">
              <a:extLst>
                <a:ext uri="{FF2B5EF4-FFF2-40B4-BE49-F238E27FC236}">
                  <a16:creationId xmlns:a16="http://schemas.microsoft.com/office/drawing/2014/main" id="{A13F6E37-C22B-4FD3-ADFE-9C53ECB4469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451969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1" name="Freeform 39">
              <a:extLst>
                <a:ext uri="{FF2B5EF4-FFF2-40B4-BE49-F238E27FC236}">
                  <a16:creationId xmlns:a16="http://schemas.microsoft.com/office/drawing/2014/main" id="{76256F1D-405A-49F9-8592-A899623F2DB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530436" y="6174213"/>
              <a:ext cx="80211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9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1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7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9" y="17"/>
                  </a:cubicBezTo>
                  <a:cubicBezTo>
                    <a:pt x="10" y="17"/>
                    <a:pt x="10" y="16"/>
                    <a:pt x="11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2" name="Freeform 40">
              <a:extLst>
                <a:ext uri="{FF2B5EF4-FFF2-40B4-BE49-F238E27FC236}">
                  <a16:creationId xmlns:a16="http://schemas.microsoft.com/office/drawing/2014/main" id="{2F9CAE14-DB05-4B70-867F-3F6164BDB74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62808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3" name="Freeform 41">
              <a:extLst>
                <a:ext uri="{FF2B5EF4-FFF2-40B4-BE49-F238E27FC236}">
                  <a16:creationId xmlns:a16="http://schemas.microsoft.com/office/drawing/2014/main" id="{30C7B10F-7027-41F9-BEE2-F1575CB690D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772813" y="6212575"/>
              <a:ext cx="81955" cy="101135"/>
            </a:xfrm>
            <a:custGeom>
              <a:avLst/>
              <a:gdLst>
                <a:gd name="T0" fmla="*/ 24 w 32"/>
                <a:gd name="T1" fmla="*/ 39 h 40"/>
                <a:gd name="T2" fmla="*/ 24 w 32"/>
                <a:gd name="T3" fmla="*/ 35 h 40"/>
                <a:gd name="T4" fmla="*/ 22 w 32"/>
                <a:gd name="T5" fmla="*/ 37 h 40"/>
                <a:gd name="T6" fmla="*/ 20 w 32"/>
                <a:gd name="T7" fmla="*/ 38 h 40"/>
                <a:gd name="T8" fmla="*/ 17 w 32"/>
                <a:gd name="T9" fmla="*/ 39 h 40"/>
                <a:gd name="T10" fmla="*/ 14 w 32"/>
                <a:gd name="T11" fmla="*/ 40 h 40"/>
                <a:gd name="T12" fmla="*/ 9 w 32"/>
                <a:gd name="T13" fmla="*/ 39 h 40"/>
                <a:gd name="T14" fmla="*/ 5 w 32"/>
                <a:gd name="T15" fmla="*/ 37 h 40"/>
                <a:gd name="T16" fmla="*/ 2 w 32"/>
                <a:gd name="T17" fmla="*/ 33 h 40"/>
                <a:gd name="T18" fmla="*/ 0 w 32"/>
                <a:gd name="T19" fmla="*/ 27 h 40"/>
                <a:gd name="T20" fmla="*/ 2 w 32"/>
                <a:gd name="T21" fmla="*/ 21 h 40"/>
                <a:gd name="T22" fmla="*/ 5 w 32"/>
                <a:gd name="T23" fmla="*/ 17 h 40"/>
                <a:gd name="T24" fmla="*/ 10 w 32"/>
                <a:gd name="T25" fmla="*/ 15 h 40"/>
                <a:gd name="T26" fmla="*/ 16 w 32"/>
                <a:gd name="T27" fmla="*/ 14 h 40"/>
                <a:gd name="T28" fmla="*/ 21 w 32"/>
                <a:gd name="T29" fmla="*/ 15 h 40"/>
                <a:gd name="T30" fmla="*/ 24 w 32"/>
                <a:gd name="T31" fmla="*/ 16 h 40"/>
                <a:gd name="T32" fmla="*/ 24 w 32"/>
                <a:gd name="T33" fmla="*/ 13 h 40"/>
                <a:gd name="T34" fmla="*/ 22 w 32"/>
                <a:gd name="T35" fmla="*/ 8 h 40"/>
                <a:gd name="T36" fmla="*/ 17 w 32"/>
                <a:gd name="T37" fmla="*/ 6 h 40"/>
                <a:gd name="T38" fmla="*/ 12 w 32"/>
                <a:gd name="T39" fmla="*/ 7 h 40"/>
                <a:gd name="T40" fmla="*/ 7 w 32"/>
                <a:gd name="T41" fmla="*/ 9 h 40"/>
                <a:gd name="T42" fmla="*/ 4 w 32"/>
                <a:gd name="T43" fmla="*/ 3 h 40"/>
                <a:gd name="T44" fmla="*/ 10 w 32"/>
                <a:gd name="T45" fmla="*/ 0 h 40"/>
                <a:gd name="T46" fmla="*/ 17 w 32"/>
                <a:gd name="T47" fmla="*/ 0 h 40"/>
                <a:gd name="T48" fmla="*/ 23 w 32"/>
                <a:gd name="T49" fmla="*/ 0 h 40"/>
                <a:gd name="T50" fmla="*/ 28 w 32"/>
                <a:gd name="T51" fmla="*/ 3 h 40"/>
                <a:gd name="T52" fmla="*/ 31 w 32"/>
                <a:gd name="T53" fmla="*/ 7 h 40"/>
                <a:gd name="T54" fmla="*/ 32 w 32"/>
                <a:gd name="T55" fmla="*/ 12 h 40"/>
                <a:gd name="T56" fmla="*/ 32 w 32"/>
                <a:gd name="T57" fmla="*/ 39 h 40"/>
                <a:gd name="T58" fmla="*/ 24 w 32"/>
                <a:gd name="T59" fmla="*/ 39 h 40"/>
                <a:gd name="T60" fmla="*/ 24 w 32"/>
                <a:gd name="T61" fmla="*/ 22 h 40"/>
                <a:gd name="T62" fmla="*/ 22 w 32"/>
                <a:gd name="T63" fmla="*/ 22 h 40"/>
                <a:gd name="T64" fmla="*/ 21 w 32"/>
                <a:gd name="T65" fmla="*/ 21 h 40"/>
                <a:gd name="T66" fmla="*/ 18 w 32"/>
                <a:gd name="T67" fmla="*/ 21 h 40"/>
                <a:gd name="T68" fmla="*/ 16 w 32"/>
                <a:gd name="T69" fmla="*/ 21 h 40"/>
                <a:gd name="T70" fmla="*/ 10 w 32"/>
                <a:gd name="T71" fmla="*/ 22 h 40"/>
                <a:gd name="T72" fmla="*/ 8 w 32"/>
                <a:gd name="T73" fmla="*/ 26 h 40"/>
                <a:gd name="T74" fmla="*/ 8 w 32"/>
                <a:gd name="T75" fmla="*/ 29 h 40"/>
                <a:gd name="T76" fmla="*/ 10 w 32"/>
                <a:gd name="T77" fmla="*/ 31 h 40"/>
                <a:gd name="T78" fmla="*/ 12 w 32"/>
                <a:gd name="T79" fmla="*/ 32 h 40"/>
                <a:gd name="T80" fmla="*/ 15 w 32"/>
                <a:gd name="T81" fmla="*/ 33 h 40"/>
                <a:gd name="T82" fmla="*/ 18 w 32"/>
                <a:gd name="T83" fmla="*/ 32 h 40"/>
                <a:gd name="T84" fmla="*/ 21 w 32"/>
                <a:gd name="T85" fmla="*/ 31 h 40"/>
                <a:gd name="T86" fmla="*/ 23 w 32"/>
                <a:gd name="T87" fmla="*/ 30 h 40"/>
                <a:gd name="T88" fmla="*/ 24 w 32"/>
                <a:gd name="T89" fmla="*/ 28 h 40"/>
                <a:gd name="T90" fmla="*/ 24 w 32"/>
                <a:gd name="T91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" h="40">
                  <a:moveTo>
                    <a:pt x="24" y="39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3" y="36"/>
                    <a:pt x="23" y="37"/>
                    <a:pt x="22" y="37"/>
                  </a:cubicBezTo>
                  <a:cubicBezTo>
                    <a:pt x="21" y="37"/>
                    <a:pt x="21" y="38"/>
                    <a:pt x="20" y="38"/>
                  </a:cubicBezTo>
                  <a:cubicBezTo>
                    <a:pt x="19" y="39"/>
                    <a:pt x="18" y="39"/>
                    <a:pt x="17" y="39"/>
                  </a:cubicBezTo>
                  <a:cubicBezTo>
                    <a:pt x="16" y="39"/>
                    <a:pt x="15" y="40"/>
                    <a:pt x="14" y="40"/>
                  </a:cubicBezTo>
                  <a:cubicBezTo>
                    <a:pt x="12" y="40"/>
                    <a:pt x="11" y="39"/>
                    <a:pt x="9" y="39"/>
                  </a:cubicBezTo>
                  <a:cubicBezTo>
                    <a:pt x="7" y="38"/>
                    <a:pt x="6" y="38"/>
                    <a:pt x="5" y="37"/>
                  </a:cubicBezTo>
                  <a:cubicBezTo>
                    <a:pt x="3" y="36"/>
                    <a:pt x="2" y="34"/>
                    <a:pt x="2" y="33"/>
                  </a:cubicBezTo>
                  <a:cubicBezTo>
                    <a:pt x="1" y="31"/>
                    <a:pt x="0" y="29"/>
                    <a:pt x="0" y="27"/>
                  </a:cubicBezTo>
                  <a:cubicBezTo>
                    <a:pt x="0" y="24"/>
                    <a:pt x="1" y="23"/>
                    <a:pt x="2" y="21"/>
                  </a:cubicBezTo>
                  <a:cubicBezTo>
                    <a:pt x="2" y="20"/>
                    <a:pt x="3" y="18"/>
                    <a:pt x="5" y="17"/>
                  </a:cubicBezTo>
                  <a:cubicBezTo>
                    <a:pt x="6" y="16"/>
                    <a:pt x="8" y="15"/>
                    <a:pt x="10" y="15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8" y="14"/>
                    <a:pt x="19" y="14"/>
                    <a:pt x="21" y="15"/>
                  </a:cubicBezTo>
                  <a:cubicBezTo>
                    <a:pt x="22" y="15"/>
                    <a:pt x="23" y="15"/>
                    <a:pt x="24" y="16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1"/>
                    <a:pt x="24" y="9"/>
                    <a:pt x="22" y="8"/>
                  </a:cubicBezTo>
                  <a:cubicBezTo>
                    <a:pt x="21" y="7"/>
                    <a:pt x="19" y="6"/>
                    <a:pt x="17" y="6"/>
                  </a:cubicBezTo>
                  <a:cubicBezTo>
                    <a:pt x="15" y="6"/>
                    <a:pt x="13" y="6"/>
                    <a:pt x="12" y="7"/>
                  </a:cubicBezTo>
                  <a:cubicBezTo>
                    <a:pt x="10" y="7"/>
                    <a:pt x="9" y="8"/>
                    <a:pt x="7" y="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6" y="2"/>
                    <a:pt x="8" y="1"/>
                    <a:pt x="10" y="0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19" y="0"/>
                    <a:pt x="21" y="0"/>
                    <a:pt x="23" y="0"/>
                  </a:cubicBezTo>
                  <a:cubicBezTo>
                    <a:pt x="25" y="1"/>
                    <a:pt x="26" y="2"/>
                    <a:pt x="28" y="3"/>
                  </a:cubicBezTo>
                  <a:cubicBezTo>
                    <a:pt x="29" y="4"/>
                    <a:pt x="30" y="5"/>
                    <a:pt x="31" y="7"/>
                  </a:cubicBezTo>
                  <a:cubicBezTo>
                    <a:pt x="31" y="8"/>
                    <a:pt x="32" y="10"/>
                    <a:pt x="32" y="1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24" y="39"/>
                  </a:lnTo>
                  <a:close/>
                  <a:moveTo>
                    <a:pt x="24" y="22"/>
                  </a:moveTo>
                  <a:cubicBezTo>
                    <a:pt x="24" y="22"/>
                    <a:pt x="23" y="22"/>
                    <a:pt x="22" y="22"/>
                  </a:cubicBezTo>
                  <a:cubicBezTo>
                    <a:pt x="22" y="21"/>
                    <a:pt x="21" y="21"/>
                    <a:pt x="21" y="21"/>
                  </a:cubicBezTo>
                  <a:cubicBezTo>
                    <a:pt x="20" y="21"/>
                    <a:pt x="19" y="21"/>
                    <a:pt x="18" y="21"/>
                  </a:cubicBezTo>
                  <a:cubicBezTo>
                    <a:pt x="17" y="21"/>
                    <a:pt x="17" y="21"/>
                    <a:pt x="16" y="21"/>
                  </a:cubicBezTo>
                  <a:cubicBezTo>
                    <a:pt x="13" y="21"/>
                    <a:pt x="11" y="21"/>
                    <a:pt x="10" y="22"/>
                  </a:cubicBezTo>
                  <a:cubicBezTo>
                    <a:pt x="8" y="23"/>
                    <a:pt x="8" y="25"/>
                    <a:pt x="8" y="26"/>
                  </a:cubicBezTo>
                  <a:cubicBezTo>
                    <a:pt x="8" y="28"/>
                    <a:pt x="8" y="29"/>
                    <a:pt x="8" y="29"/>
                  </a:cubicBezTo>
                  <a:cubicBezTo>
                    <a:pt x="9" y="30"/>
                    <a:pt x="9" y="31"/>
                    <a:pt x="10" y="31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3" y="33"/>
                    <a:pt x="14" y="33"/>
                    <a:pt x="15" y="33"/>
                  </a:cubicBezTo>
                  <a:cubicBezTo>
                    <a:pt x="16" y="33"/>
                    <a:pt x="17" y="33"/>
                    <a:pt x="18" y="32"/>
                  </a:cubicBezTo>
                  <a:cubicBezTo>
                    <a:pt x="19" y="32"/>
                    <a:pt x="20" y="32"/>
                    <a:pt x="21" y="31"/>
                  </a:cubicBezTo>
                  <a:cubicBezTo>
                    <a:pt x="21" y="31"/>
                    <a:pt x="22" y="30"/>
                    <a:pt x="23" y="30"/>
                  </a:cubicBezTo>
                  <a:cubicBezTo>
                    <a:pt x="23" y="29"/>
                    <a:pt x="24" y="28"/>
                    <a:pt x="24" y="28"/>
                  </a:cubicBezTo>
                  <a:lnTo>
                    <a:pt x="24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4" name="Freeform 42">
              <a:extLst>
                <a:ext uri="{FF2B5EF4-FFF2-40B4-BE49-F238E27FC236}">
                  <a16:creationId xmlns:a16="http://schemas.microsoft.com/office/drawing/2014/main" id="{16B384B2-A2D9-4CB4-AF87-AF1004852B5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877436" y="6212575"/>
              <a:ext cx="78468" cy="99391"/>
            </a:xfrm>
            <a:custGeom>
              <a:avLst/>
              <a:gdLst>
                <a:gd name="T0" fmla="*/ 23 w 31"/>
                <a:gd name="T1" fmla="*/ 39 h 39"/>
                <a:gd name="T2" fmla="*/ 23 w 31"/>
                <a:gd name="T3" fmla="*/ 17 h 39"/>
                <a:gd name="T4" fmla="*/ 22 w 31"/>
                <a:gd name="T5" fmla="*/ 9 h 39"/>
                <a:gd name="T6" fmla="*/ 15 w 31"/>
                <a:gd name="T7" fmla="*/ 7 h 39"/>
                <a:gd name="T8" fmla="*/ 12 w 31"/>
                <a:gd name="T9" fmla="*/ 7 h 39"/>
                <a:gd name="T10" fmla="*/ 10 w 31"/>
                <a:gd name="T11" fmla="*/ 9 h 39"/>
                <a:gd name="T12" fmla="*/ 8 w 31"/>
                <a:gd name="T13" fmla="*/ 12 h 39"/>
                <a:gd name="T14" fmla="*/ 8 w 31"/>
                <a:gd name="T15" fmla="*/ 16 h 39"/>
                <a:gd name="T16" fmla="*/ 8 w 31"/>
                <a:gd name="T17" fmla="*/ 39 h 39"/>
                <a:gd name="T18" fmla="*/ 0 w 31"/>
                <a:gd name="T19" fmla="*/ 39 h 39"/>
                <a:gd name="T20" fmla="*/ 0 w 31"/>
                <a:gd name="T21" fmla="*/ 0 h 39"/>
                <a:gd name="T22" fmla="*/ 8 w 31"/>
                <a:gd name="T23" fmla="*/ 0 h 39"/>
                <a:gd name="T24" fmla="*/ 8 w 31"/>
                <a:gd name="T25" fmla="*/ 4 h 39"/>
                <a:gd name="T26" fmla="*/ 9 w 31"/>
                <a:gd name="T27" fmla="*/ 2 h 39"/>
                <a:gd name="T28" fmla="*/ 12 w 31"/>
                <a:gd name="T29" fmla="*/ 1 h 39"/>
                <a:gd name="T30" fmla="*/ 14 w 31"/>
                <a:gd name="T31" fmla="*/ 0 h 39"/>
                <a:gd name="T32" fmla="*/ 17 w 31"/>
                <a:gd name="T33" fmla="*/ 0 h 39"/>
                <a:gd name="T34" fmla="*/ 23 w 31"/>
                <a:gd name="T35" fmla="*/ 1 h 39"/>
                <a:gd name="T36" fmla="*/ 28 w 31"/>
                <a:gd name="T37" fmla="*/ 4 h 39"/>
                <a:gd name="T38" fmla="*/ 30 w 31"/>
                <a:gd name="T39" fmla="*/ 9 h 39"/>
                <a:gd name="T40" fmla="*/ 31 w 31"/>
                <a:gd name="T41" fmla="*/ 17 h 39"/>
                <a:gd name="T42" fmla="*/ 31 w 31"/>
                <a:gd name="T43" fmla="*/ 39 h 39"/>
                <a:gd name="T44" fmla="*/ 23 w 31"/>
                <a:gd name="T4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39">
                  <a:moveTo>
                    <a:pt x="23" y="39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4"/>
                    <a:pt x="23" y="11"/>
                    <a:pt x="22" y="9"/>
                  </a:cubicBezTo>
                  <a:cubicBezTo>
                    <a:pt x="20" y="7"/>
                    <a:pt x="18" y="7"/>
                    <a:pt x="15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1" y="8"/>
                    <a:pt x="10" y="8"/>
                    <a:pt x="10" y="9"/>
                  </a:cubicBezTo>
                  <a:cubicBezTo>
                    <a:pt x="9" y="10"/>
                    <a:pt x="8" y="11"/>
                    <a:pt x="8" y="12"/>
                  </a:cubicBezTo>
                  <a:cubicBezTo>
                    <a:pt x="8" y="14"/>
                    <a:pt x="8" y="15"/>
                    <a:pt x="8" y="16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1" y="1"/>
                    <a:pt x="12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20" y="0"/>
                    <a:pt x="22" y="0"/>
                    <a:pt x="23" y="1"/>
                  </a:cubicBezTo>
                  <a:cubicBezTo>
                    <a:pt x="25" y="1"/>
                    <a:pt x="26" y="2"/>
                    <a:pt x="28" y="4"/>
                  </a:cubicBezTo>
                  <a:cubicBezTo>
                    <a:pt x="29" y="5"/>
                    <a:pt x="29" y="7"/>
                    <a:pt x="30" y="9"/>
                  </a:cubicBezTo>
                  <a:cubicBezTo>
                    <a:pt x="31" y="11"/>
                    <a:pt x="31" y="14"/>
                    <a:pt x="31" y="17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5" name="Freeform 43">
              <a:extLst>
                <a:ext uri="{FF2B5EF4-FFF2-40B4-BE49-F238E27FC236}">
                  <a16:creationId xmlns:a16="http://schemas.microsoft.com/office/drawing/2014/main" id="{DC309D60-84B9-4652-BEF1-F71EFAD3A40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975084" y="6212575"/>
              <a:ext cx="73236" cy="101135"/>
            </a:xfrm>
            <a:custGeom>
              <a:avLst/>
              <a:gdLst>
                <a:gd name="T0" fmla="*/ 28 w 29"/>
                <a:gd name="T1" fmla="*/ 4 h 40"/>
                <a:gd name="T2" fmla="*/ 24 w 29"/>
                <a:gd name="T3" fmla="*/ 10 h 40"/>
                <a:gd name="T4" fmla="*/ 20 w 29"/>
                <a:gd name="T5" fmla="*/ 7 h 40"/>
                <a:gd name="T6" fmla="*/ 14 w 29"/>
                <a:gd name="T7" fmla="*/ 6 h 40"/>
                <a:gd name="T8" fmla="*/ 10 w 29"/>
                <a:gd name="T9" fmla="*/ 7 h 40"/>
                <a:gd name="T10" fmla="*/ 9 w 29"/>
                <a:gd name="T11" fmla="*/ 10 h 40"/>
                <a:gd name="T12" fmla="*/ 9 w 29"/>
                <a:gd name="T13" fmla="*/ 11 h 40"/>
                <a:gd name="T14" fmla="*/ 10 w 29"/>
                <a:gd name="T15" fmla="*/ 12 h 40"/>
                <a:gd name="T16" fmla="*/ 13 w 29"/>
                <a:gd name="T17" fmla="*/ 14 h 40"/>
                <a:gd name="T18" fmla="*/ 16 w 29"/>
                <a:gd name="T19" fmla="*/ 15 h 40"/>
                <a:gd name="T20" fmla="*/ 22 w 29"/>
                <a:gd name="T21" fmla="*/ 18 h 40"/>
                <a:gd name="T22" fmla="*/ 26 w 29"/>
                <a:gd name="T23" fmla="*/ 20 h 40"/>
                <a:gd name="T24" fmla="*/ 28 w 29"/>
                <a:gd name="T25" fmla="*/ 24 h 40"/>
                <a:gd name="T26" fmla="*/ 29 w 29"/>
                <a:gd name="T27" fmla="*/ 28 h 40"/>
                <a:gd name="T28" fmla="*/ 28 w 29"/>
                <a:gd name="T29" fmla="*/ 34 h 40"/>
                <a:gd name="T30" fmla="*/ 25 w 29"/>
                <a:gd name="T31" fmla="*/ 37 h 40"/>
                <a:gd name="T32" fmla="*/ 20 w 29"/>
                <a:gd name="T33" fmla="*/ 39 h 40"/>
                <a:gd name="T34" fmla="*/ 15 w 29"/>
                <a:gd name="T35" fmla="*/ 40 h 40"/>
                <a:gd name="T36" fmla="*/ 7 w 29"/>
                <a:gd name="T37" fmla="*/ 38 h 40"/>
                <a:gd name="T38" fmla="*/ 0 w 29"/>
                <a:gd name="T39" fmla="*/ 35 h 40"/>
                <a:gd name="T40" fmla="*/ 3 w 29"/>
                <a:gd name="T41" fmla="*/ 29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19 w 29"/>
                <a:gd name="T53" fmla="*/ 25 h 40"/>
                <a:gd name="T54" fmla="*/ 16 w 29"/>
                <a:gd name="T55" fmla="*/ 24 h 40"/>
                <a:gd name="T56" fmla="*/ 13 w 29"/>
                <a:gd name="T57" fmla="*/ 22 h 40"/>
                <a:gd name="T58" fmla="*/ 7 w 29"/>
                <a:gd name="T59" fmla="*/ 20 h 40"/>
                <a:gd name="T60" fmla="*/ 4 w 29"/>
                <a:gd name="T61" fmla="*/ 17 h 40"/>
                <a:gd name="T62" fmla="*/ 2 w 29"/>
                <a:gd name="T63" fmla="*/ 14 h 40"/>
                <a:gd name="T64" fmla="*/ 1 w 29"/>
                <a:gd name="T65" fmla="*/ 10 h 40"/>
                <a:gd name="T66" fmla="*/ 2 w 29"/>
                <a:gd name="T67" fmla="*/ 5 h 40"/>
                <a:gd name="T68" fmla="*/ 5 w 29"/>
                <a:gd name="T69" fmla="*/ 2 h 40"/>
                <a:gd name="T70" fmla="*/ 9 w 29"/>
                <a:gd name="T71" fmla="*/ 0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3" y="8"/>
                    <a:pt x="21" y="8"/>
                    <a:pt x="20" y="7"/>
                  </a:cubicBezTo>
                  <a:cubicBezTo>
                    <a:pt x="18" y="7"/>
                    <a:pt x="16" y="6"/>
                    <a:pt x="14" y="6"/>
                  </a:cubicBezTo>
                  <a:cubicBezTo>
                    <a:pt x="12" y="6"/>
                    <a:pt x="11" y="7"/>
                    <a:pt x="10" y="7"/>
                  </a:cubicBezTo>
                  <a:cubicBezTo>
                    <a:pt x="9" y="8"/>
                    <a:pt x="9" y="9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3"/>
                    <a:pt x="12" y="13"/>
                    <a:pt x="13" y="14"/>
                  </a:cubicBezTo>
                  <a:cubicBezTo>
                    <a:pt x="14" y="14"/>
                    <a:pt x="15" y="15"/>
                    <a:pt x="16" y="15"/>
                  </a:cubicBezTo>
                  <a:cubicBezTo>
                    <a:pt x="18" y="16"/>
                    <a:pt x="20" y="17"/>
                    <a:pt x="22" y="18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1"/>
                    <a:pt x="28" y="22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9" y="30"/>
                    <a:pt x="29" y="32"/>
                    <a:pt x="28" y="34"/>
                  </a:cubicBezTo>
                  <a:cubicBezTo>
                    <a:pt x="27" y="35"/>
                    <a:pt x="26" y="36"/>
                    <a:pt x="25" y="37"/>
                  </a:cubicBezTo>
                  <a:cubicBezTo>
                    <a:pt x="23" y="38"/>
                    <a:pt x="22" y="39"/>
                    <a:pt x="20" y="39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2" y="40"/>
                    <a:pt x="10" y="39"/>
                    <a:pt x="7" y="38"/>
                  </a:cubicBezTo>
                  <a:cubicBezTo>
                    <a:pt x="4" y="37"/>
                    <a:pt x="2" y="36"/>
                    <a:pt x="0" y="35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7" y="31"/>
                    <a:pt x="9" y="32"/>
                  </a:cubicBezTo>
                  <a:cubicBezTo>
                    <a:pt x="11" y="32"/>
                    <a:pt x="13" y="33"/>
                    <a:pt x="15" y="33"/>
                  </a:cubicBezTo>
                  <a:cubicBezTo>
                    <a:pt x="17" y="33"/>
                    <a:pt x="19" y="32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1" y="27"/>
                    <a:pt x="21" y="27"/>
                  </a:cubicBezTo>
                  <a:cubicBezTo>
                    <a:pt x="21" y="26"/>
                    <a:pt x="20" y="25"/>
                    <a:pt x="19" y="25"/>
                  </a:cubicBezTo>
                  <a:cubicBezTo>
                    <a:pt x="18" y="25"/>
                    <a:pt x="18" y="24"/>
                    <a:pt x="16" y="24"/>
                  </a:cubicBezTo>
                  <a:cubicBezTo>
                    <a:pt x="15" y="23"/>
                    <a:pt x="14" y="23"/>
                    <a:pt x="13" y="22"/>
                  </a:cubicBezTo>
                  <a:cubicBezTo>
                    <a:pt x="11" y="21"/>
                    <a:pt x="9" y="20"/>
                    <a:pt x="7" y="20"/>
                  </a:cubicBezTo>
                  <a:cubicBezTo>
                    <a:pt x="6" y="19"/>
                    <a:pt x="5" y="18"/>
                    <a:pt x="4" y="17"/>
                  </a:cubicBezTo>
                  <a:cubicBezTo>
                    <a:pt x="3" y="16"/>
                    <a:pt x="2" y="15"/>
                    <a:pt x="2" y="14"/>
                  </a:cubicBezTo>
                  <a:cubicBezTo>
                    <a:pt x="2" y="13"/>
                    <a:pt x="1" y="12"/>
                    <a:pt x="1" y="10"/>
                  </a:cubicBezTo>
                  <a:cubicBezTo>
                    <a:pt x="1" y="8"/>
                    <a:pt x="2" y="7"/>
                    <a:pt x="2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8" y="1"/>
                    <a:pt x="9" y="0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19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6" name="Freeform 44">
              <a:extLst>
                <a:ext uri="{FF2B5EF4-FFF2-40B4-BE49-F238E27FC236}">
                  <a16:creationId xmlns:a16="http://schemas.microsoft.com/office/drawing/2014/main" id="{A4440044-5486-483F-B652-7EE3849461B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058782" y="6212575"/>
              <a:ext cx="122060" cy="99391"/>
            </a:xfrm>
            <a:custGeom>
              <a:avLst/>
              <a:gdLst>
                <a:gd name="T0" fmla="*/ 55 w 70"/>
                <a:gd name="T1" fmla="*/ 57 h 57"/>
                <a:gd name="T2" fmla="*/ 45 w 70"/>
                <a:gd name="T3" fmla="*/ 57 h 57"/>
                <a:gd name="T4" fmla="*/ 35 w 70"/>
                <a:gd name="T5" fmla="*/ 17 h 57"/>
                <a:gd name="T6" fmla="*/ 25 w 70"/>
                <a:gd name="T7" fmla="*/ 57 h 57"/>
                <a:gd name="T8" fmla="*/ 14 w 70"/>
                <a:gd name="T9" fmla="*/ 57 h 57"/>
                <a:gd name="T10" fmla="*/ 0 w 70"/>
                <a:gd name="T11" fmla="*/ 0 h 57"/>
                <a:gd name="T12" fmla="*/ 10 w 70"/>
                <a:gd name="T13" fmla="*/ 0 h 57"/>
                <a:gd name="T14" fmla="*/ 20 w 70"/>
                <a:gd name="T15" fmla="*/ 39 h 57"/>
                <a:gd name="T16" fmla="*/ 30 w 70"/>
                <a:gd name="T17" fmla="*/ 0 h 57"/>
                <a:gd name="T18" fmla="*/ 39 w 70"/>
                <a:gd name="T19" fmla="*/ 0 h 57"/>
                <a:gd name="T20" fmla="*/ 49 w 70"/>
                <a:gd name="T21" fmla="*/ 39 h 57"/>
                <a:gd name="T22" fmla="*/ 60 w 70"/>
                <a:gd name="T23" fmla="*/ 0 h 57"/>
                <a:gd name="T24" fmla="*/ 70 w 70"/>
                <a:gd name="T25" fmla="*/ 0 h 57"/>
                <a:gd name="T26" fmla="*/ 55 w 70"/>
                <a:gd name="T2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7">
                  <a:moveTo>
                    <a:pt x="55" y="57"/>
                  </a:moveTo>
                  <a:lnTo>
                    <a:pt x="45" y="57"/>
                  </a:lnTo>
                  <a:lnTo>
                    <a:pt x="35" y="17"/>
                  </a:lnTo>
                  <a:lnTo>
                    <a:pt x="25" y="57"/>
                  </a:lnTo>
                  <a:lnTo>
                    <a:pt x="14" y="57"/>
                  </a:lnTo>
                  <a:lnTo>
                    <a:pt x="0" y="0"/>
                  </a:lnTo>
                  <a:lnTo>
                    <a:pt x="10" y="0"/>
                  </a:lnTo>
                  <a:lnTo>
                    <a:pt x="20" y="39"/>
                  </a:lnTo>
                  <a:lnTo>
                    <a:pt x="30" y="0"/>
                  </a:lnTo>
                  <a:lnTo>
                    <a:pt x="39" y="0"/>
                  </a:lnTo>
                  <a:lnTo>
                    <a:pt x="49" y="39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7" name="Freeform 45">
              <a:extLst>
                <a:ext uri="{FF2B5EF4-FFF2-40B4-BE49-F238E27FC236}">
                  <a16:creationId xmlns:a16="http://schemas.microsoft.com/office/drawing/2014/main" id="{446771E9-EA09-4256-8955-FE392C07AFC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9130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8" name="Freeform 46">
              <a:extLst>
                <a:ext uri="{FF2B5EF4-FFF2-40B4-BE49-F238E27FC236}">
                  <a16:creationId xmlns:a16="http://schemas.microsoft.com/office/drawing/2014/main" id="{FE985025-CAA5-44F2-9174-87CD1D8BA18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95927" y="6212575"/>
              <a:ext cx="57543" cy="99391"/>
            </a:xfrm>
            <a:custGeom>
              <a:avLst/>
              <a:gdLst>
                <a:gd name="T0" fmla="*/ 21 w 23"/>
                <a:gd name="T1" fmla="*/ 8 h 39"/>
                <a:gd name="T2" fmla="*/ 18 w 23"/>
                <a:gd name="T3" fmla="*/ 7 h 39"/>
                <a:gd name="T4" fmla="*/ 15 w 23"/>
                <a:gd name="T5" fmla="*/ 7 h 39"/>
                <a:gd name="T6" fmla="*/ 10 w 23"/>
                <a:gd name="T7" fmla="*/ 9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0 h 39"/>
                <a:gd name="T16" fmla="*/ 8 w 23"/>
                <a:gd name="T17" fmla="*/ 0 h 39"/>
                <a:gd name="T18" fmla="*/ 8 w 23"/>
                <a:gd name="T19" fmla="*/ 4 h 39"/>
                <a:gd name="T20" fmla="*/ 9 w 23"/>
                <a:gd name="T21" fmla="*/ 2 h 39"/>
                <a:gd name="T22" fmla="*/ 11 w 23"/>
                <a:gd name="T23" fmla="*/ 1 h 39"/>
                <a:gd name="T24" fmla="*/ 14 w 23"/>
                <a:gd name="T25" fmla="*/ 0 h 39"/>
                <a:gd name="T26" fmla="*/ 16 w 23"/>
                <a:gd name="T27" fmla="*/ 0 h 39"/>
                <a:gd name="T28" fmla="*/ 20 w 23"/>
                <a:gd name="T29" fmla="*/ 0 h 39"/>
                <a:gd name="T30" fmla="*/ 23 w 23"/>
                <a:gd name="T31" fmla="*/ 1 h 39"/>
                <a:gd name="T32" fmla="*/ 21 w 23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8"/>
                  </a:moveTo>
                  <a:cubicBezTo>
                    <a:pt x="20" y="8"/>
                    <a:pt x="19" y="8"/>
                    <a:pt x="18" y="7"/>
                  </a:cubicBezTo>
                  <a:cubicBezTo>
                    <a:pt x="17" y="7"/>
                    <a:pt x="16" y="7"/>
                    <a:pt x="15" y="7"/>
                  </a:cubicBezTo>
                  <a:cubicBezTo>
                    <a:pt x="13" y="7"/>
                    <a:pt x="11" y="8"/>
                    <a:pt x="10" y="9"/>
                  </a:cubicBezTo>
                  <a:cubicBezTo>
                    <a:pt x="8" y="11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0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1" y="0"/>
                    <a:pt x="22" y="1"/>
                    <a:pt x="23" y="1"/>
                  </a:cubicBezTo>
                  <a:lnTo>
                    <a:pt x="2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9" name="Freeform 47">
              <a:extLst>
                <a:ext uri="{FF2B5EF4-FFF2-40B4-BE49-F238E27FC236}">
                  <a16:creationId xmlns:a16="http://schemas.microsoft.com/office/drawing/2014/main" id="{1105FBBE-AD06-4F22-94D8-E2E98185FAA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346494" y="6284068"/>
              <a:ext cx="29644" cy="29643"/>
            </a:xfrm>
            <a:custGeom>
              <a:avLst/>
              <a:gdLst>
                <a:gd name="T0" fmla="*/ 12 w 12"/>
                <a:gd name="T1" fmla="*/ 6 h 12"/>
                <a:gd name="T2" fmla="*/ 11 w 12"/>
                <a:gd name="T3" fmla="*/ 8 h 12"/>
                <a:gd name="T4" fmla="*/ 10 w 12"/>
                <a:gd name="T5" fmla="*/ 10 h 12"/>
                <a:gd name="T6" fmla="*/ 8 w 12"/>
                <a:gd name="T7" fmla="*/ 11 h 12"/>
                <a:gd name="T8" fmla="*/ 6 w 12"/>
                <a:gd name="T9" fmla="*/ 12 h 12"/>
                <a:gd name="T10" fmla="*/ 3 w 12"/>
                <a:gd name="T11" fmla="*/ 11 h 12"/>
                <a:gd name="T12" fmla="*/ 2 w 12"/>
                <a:gd name="T13" fmla="*/ 10 h 12"/>
                <a:gd name="T14" fmla="*/ 0 w 12"/>
                <a:gd name="T15" fmla="*/ 8 h 12"/>
                <a:gd name="T16" fmla="*/ 0 w 12"/>
                <a:gd name="T17" fmla="*/ 6 h 12"/>
                <a:gd name="T18" fmla="*/ 0 w 12"/>
                <a:gd name="T19" fmla="*/ 4 h 12"/>
                <a:gd name="T20" fmla="*/ 2 w 12"/>
                <a:gd name="T21" fmla="*/ 2 h 12"/>
                <a:gd name="T22" fmla="*/ 3 w 12"/>
                <a:gd name="T23" fmla="*/ 0 h 12"/>
                <a:gd name="T24" fmla="*/ 6 w 12"/>
                <a:gd name="T25" fmla="*/ 0 h 12"/>
                <a:gd name="T26" fmla="*/ 8 w 12"/>
                <a:gd name="T27" fmla="*/ 0 h 12"/>
                <a:gd name="T28" fmla="*/ 10 w 12"/>
                <a:gd name="T29" fmla="*/ 2 h 12"/>
                <a:gd name="T30" fmla="*/ 11 w 12"/>
                <a:gd name="T31" fmla="*/ 4 h 12"/>
                <a:gd name="T32" fmla="*/ 12 w 12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7"/>
                    <a:pt x="11" y="7"/>
                    <a:pt x="11" y="8"/>
                  </a:cubicBezTo>
                  <a:cubicBezTo>
                    <a:pt x="11" y="9"/>
                    <a:pt x="10" y="9"/>
                    <a:pt x="10" y="10"/>
                  </a:cubicBezTo>
                  <a:cubicBezTo>
                    <a:pt x="9" y="10"/>
                    <a:pt x="9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4" y="11"/>
                    <a:pt x="3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1" y="9"/>
                    <a:pt x="1" y="9"/>
                    <a:pt x="0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3" y="1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9" y="1"/>
                    <a:pt x="9" y="1"/>
                    <a:pt x="10" y="2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4"/>
                    <a:pt x="12" y="5"/>
                    <a:pt x="12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0" name="Freeform 48">
              <a:extLst>
                <a:ext uri="{FF2B5EF4-FFF2-40B4-BE49-F238E27FC236}">
                  <a16:creationId xmlns:a16="http://schemas.microsoft.com/office/drawing/2014/main" id="{8141824A-6AD4-4B53-B837-71461DD538C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8115" y="6388691"/>
              <a:ext cx="94161" cy="130778"/>
            </a:xfrm>
            <a:custGeom>
              <a:avLst/>
              <a:gdLst>
                <a:gd name="T0" fmla="*/ 32 w 54"/>
                <a:gd name="T1" fmla="*/ 12 h 75"/>
                <a:gd name="T2" fmla="*/ 32 w 54"/>
                <a:gd name="T3" fmla="*/ 75 h 75"/>
                <a:gd name="T4" fmla="*/ 22 w 54"/>
                <a:gd name="T5" fmla="*/ 75 h 75"/>
                <a:gd name="T6" fmla="*/ 22 w 54"/>
                <a:gd name="T7" fmla="*/ 12 h 75"/>
                <a:gd name="T8" fmla="*/ 0 w 54"/>
                <a:gd name="T9" fmla="*/ 12 h 75"/>
                <a:gd name="T10" fmla="*/ 0 w 54"/>
                <a:gd name="T11" fmla="*/ 0 h 75"/>
                <a:gd name="T12" fmla="*/ 54 w 54"/>
                <a:gd name="T13" fmla="*/ 0 h 75"/>
                <a:gd name="T14" fmla="*/ 54 w 54"/>
                <a:gd name="T15" fmla="*/ 12 h 75"/>
                <a:gd name="T16" fmla="*/ 32 w 54"/>
                <a:gd name="T17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75">
                  <a:moveTo>
                    <a:pt x="32" y="12"/>
                  </a:moveTo>
                  <a:lnTo>
                    <a:pt x="32" y="75"/>
                  </a:lnTo>
                  <a:lnTo>
                    <a:pt x="22" y="75"/>
                  </a:lnTo>
                  <a:lnTo>
                    <a:pt x="22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54" y="0"/>
                  </a:lnTo>
                  <a:lnTo>
                    <a:pt x="54" y="12"/>
                  </a:lnTo>
                  <a:lnTo>
                    <a:pt x="32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1" name="Freeform 49">
              <a:extLst>
                <a:ext uri="{FF2B5EF4-FFF2-40B4-BE49-F238E27FC236}">
                  <a16:creationId xmlns:a16="http://schemas.microsoft.com/office/drawing/2014/main" id="{1CEF1D95-CD6C-417A-9539-CB4DBAA5E07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9713" y="6383459"/>
              <a:ext cx="78468" cy="136010"/>
            </a:xfrm>
            <a:custGeom>
              <a:avLst/>
              <a:gdLst>
                <a:gd name="T0" fmla="*/ 23 w 31"/>
                <a:gd name="T1" fmla="*/ 53 h 53"/>
                <a:gd name="T2" fmla="*/ 23 w 31"/>
                <a:gd name="T3" fmla="*/ 32 h 53"/>
                <a:gd name="T4" fmla="*/ 21 w 31"/>
                <a:gd name="T5" fmla="*/ 24 h 53"/>
                <a:gd name="T6" fmla="*/ 15 w 31"/>
                <a:gd name="T7" fmla="*/ 21 h 53"/>
                <a:gd name="T8" fmla="*/ 12 w 31"/>
                <a:gd name="T9" fmla="*/ 22 h 53"/>
                <a:gd name="T10" fmla="*/ 9 w 31"/>
                <a:gd name="T11" fmla="*/ 24 h 53"/>
                <a:gd name="T12" fmla="*/ 8 w 31"/>
                <a:gd name="T13" fmla="*/ 27 h 53"/>
                <a:gd name="T14" fmla="*/ 7 w 31"/>
                <a:gd name="T15" fmla="*/ 31 h 53"/>
                <a:gd name="T16" fmla="*/ 7 w 31"/>
                <a:gd name="T17" fmla="*/ 53 h 53"/>
                <a:gd name="T18" fmla="*/ 0 w 31"/>
                <a:gd name="T19" fmla="*/ 53 h 53"/>
                <a:gd name="T20" fmla="*/ 0 w 31"/>
                <a:gd name="T21" fmla="*/ 4 h 53"/>
                <a:gd name="T22" fmla="*/ 7 w 31"/>
                <a:gd name="T23" fmla="*/ 0 h 53"/>
                <a:gd name="T24" fmla="*/ 7 w 31"/>
                <a:gd name="T25" fmla="*/ 19 h 53"/>
                <a:gd name="T26" fmla="*/ 9 w 31"/>
                <a:gd name="T27" fmla="*/ 17 h 53"/>
                <a:gd name="T28" fmla="*/ 11 w 31"/>
                <a:gd name="T29" fmla="*/ 15 h 53"/>
                <a:gd name="T30" fmla="*/ 14 w 31"/>
                <a:gd name="T31" fmla="*/ 14 h 53"/>
                <a:gd name="T32" fmla="*/ 17 w 31"/>
                <a:gd name="T33" fmla="*/ 14 h 53"/>
                <a:gd name="T34" fmla="*/ 23 w 31"/>
                <a:gd name="T35" fmla="*/ 15 h 53"/>
                <a:gd name="T36" fmla="*/ 27 w 31"/>
                <a:gd name="T37" fmla="*/ 18 h 53"/>
                <a:gd name="T38" fmla="*/ 30 w 31"/>
                <a:gd name="T39" fmla="*/ 24 h 53"/>
                <a:gd name="T40" fmla="*/ 31 w 31"/>
                <a:gd name="T41" fmla="*/ 31 h 53"/>
                <a:gd name="T42" fmla="*/ 31 w 31"/>
                <a:gd name="T43" fmla="*/ 53 h 53"/>
                <a:gd name="T44" fmla="*/ 23 w 31"/>
                <a:gd name="T4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3">
                  <a:moveTo>
                    <a:pt x="23" y="53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5"/>
                    <a:pt x="21" y="24"/>
                  </a:cubicBezTo>
                  <a:cubicBezTo>
                    <a:pt x="20" y="22"/>
                    <a:pt x="18" y="21"/>
                    <a:pt x="15" y="21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4"/>
                    <a:pt x="8" y="25"/>
                    <a:pt x="8" y="27"/>
                  </a:cubicBezTo>
                  <a:cubicBezTo>
                    <a:pt x="7" y="28"/>
                    <a:pt x="7" y="29"/>
                    <a:pt x="7" y="3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7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5"/>
                    <a:pt x="13" y="15"/>
                    <a:pt x="14" y="14"/>
                  </a:cubicBezTo>
                  <a:cubicBezTo>
                    <a:pt x="15" y="14"/>
                    <a:pt x="16" y="14"/>
                    <a:pt x="17" y="14"/>
                  </a:cubicBezTo>
                  <a:cubicBezTo>
                    <a:pt x="19" y="14"/>
                    <a:pt x="21" y="14"/>
                    <a:pt x="23" y="15"/>
                  </a:cubicBezTo>
                  <a:cubicBezTo>
                    <a:pt x="25" y="16"/>
                    <a:pt x="26" y="17"/>
                    <a:pt x="27" y="18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6"/>
                    <a:pt x="31" y="29"/>
                    <a:pt x="31" y="31"/>
                  </a:cubicBezTo>
                  <a:cubicBezTo>
                    <a:pt x="31" y="53"/>
                    <a:pt x="31" y="53"/>
                    <a:pt x="31" y="53"/>
                  </a:cubicBezTo>
                  <a:lnTo>
                    <a:pt x="23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2" name="Freeform 50">
              <a:extLst>
                <a:ext uri="{FF2B5EF4-FFF2-40B4-BE49-F238E27FC236}">
                  <a16:creationId xmlns:a16="http://schemas.microsoft.com/office/drawing/2014/main" id="{BF6CB5D3-9648-4D73-AB7C-5374814E5BA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5618" y="6418333"/>
              <a:ext cx="85443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3 h 40"/>
                <a:gd name="T6" fmla="*/ 7 w 33"/>
                <a:gd name="T7" fmla="*/ 23 h 40"/>
                <a:gd name="T8" fmla="*/ 9 w 33"/>
                <a:gd name="T9" fmla="*/ 28 h 40"/>
                <a:gd name="T10" fmla="*/ 11 w 33"/>
                <a:gd name="T11" fmla="*/ 31 h 40"/>
                <a:gd name="T12" fmla="*/ 14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1 w 33"/>
                <a:gd name="T31" fmla="*/ 40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5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3 w 33"/>
                <a:gd name="T73" fmla="*/ 8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3" y="22"/>
                    <a:pt x="33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8" y="25"/>
                    <a:pt x="8" y="26"/>
                    <a:pt x="9" y="28"/>
                  </a:cubicBezTo>
                  <a:cubicBezTo>
                    <a:pt x="9" y="29"/>
                    <a:pt x="10" y="30"/>
                    <a:pt x="11" y="31"/>
                  </a:cubicBezTo>
                  <a:cubicBezTo>
                    <a:pt x="12" y="32"/>
                    <a:pt x="13" y="32"/>
                    <a:pt x="14" y="33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3"/>
                    <a:pt x="21" y="33"/>
                    <a:pt x="22" y="32"/>
                  </a:cubicBezTo>
                  <a:cubicBezTo>
                    <a:pt x="22" y="32"/>
                    <a:pt x="23" y="32"/>
                    <a:pt x="23" y="32"/>
                  </a:cubicBezTo>
                  <a:cubicBezTo>
                    <a:pt x="24" y="31"/>
                    <a:pt x="25" y="31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1" y="40"/>
                  </a:cubicBezTo>
                  <a:cubicBezTo>
                    <a:pt x="20" y="40"/>
                    <a:pt x="18" y="40"/>
                    <a:pt x="17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1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3" y="31"/>
                  </a:cubicBezTo>
                  <a:cubicBezTo>
                    <a:pt x="2" y="30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6" y="3"/>
                    <a:pt x="28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3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5" y="13"/>
                  </a:cubicBezTo>
                  <a:cubicBezTo>
                    <a:pt x="24" y="12"/>
                    <a:pt x="24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4"/>
                    <a:pt x="8" y="15"/>
                    <a:pt x="8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3" name="Freeform 51">
              <a:extLst>
                <a:ext uri="{FF2B5EF4-FFF2-40B4-BE49-F238E27FC236}">
                  <a16:creationId xmlns:a16="http://schemas.microsoft.com/office/drawing/2014/main" id="{55F0E322-3AEE-482E-8E59-9FB04FACA93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57320" y="6383459"/>
              <a:ext cx="83698" cy="137753"/>
            </a:xfrm>
            <a:custGeom>
              <a:avLst/>
              <a:gdLst>
                <a:gd name="T0" fmla="*/ 33 w 33"/>
                <a:gd name="T1" fmla="*/ 35 h 54"/>
                <a:gd name="T2" fmla="*/ 31 w 33"/>
                <a:gd name="T3" fmla="*/ 43 h 54"/>
                <a:gd name="T4" fmla="*/ 28 w 33"/>
                <a:gd name="T5" fmla="*/ 49 h 54"/>
                <a:gd name="T6" fmla="*/ 23 w 33"/>
                <a:gd name="T7" fmla="*/ 53 h 54"/>
                <a:gd name="T8" fmla="*/ 17 w 33"/>
                <a:gd name="T9" fmla="*/ 54 h 54"/>
                <a:gd name="T10" fmla="*/ 12 w 33"/>
                <a:gd name="T11" fmla="*/ 53 h 54"/>
                <a:gd name="T12" fmla="*/ 8 w 33"/>
                <a:gd name="T13" fmla="*/ 50 h 54"/>
                <a:gd name="T14" fmla="*/ 8 w 33"/>
                <a:gd name="T15" fmla="*/ 53 h 54"/>
                <a:gd name="T16" fmla="*/ 0 w 33"/>
                <a:gd name="T17" fmla="*/ 53 h 54"/>
                <a:gd name="T18" fmla="*/ 0 w 33"/>
                <a:gd name="T19" fmla="*/ 4 h 54"/>
                <a:gd name="T20" fmla="*/ 8 w 33"/>
                <a:gd name="T21" fmla="*/ 0 h 54"/>
                <a:gd name="T22" fmla="*/ 8 w 33"/>
                <a:gd name="T23" fmla="*/ 19 h 54"/>
                <a:gd name="T24" fmla="*/ 10 w 33"/>
                <a:gd name="T25" fmla="*/ 17 h 54"/>
                <a:gd name="T26" fmla="*/ 12 w 33"/>
                <a:gd name="T27" fmla="*/ 16 h 54"/>
                <a:gd name="T28" fmla="*/ 14 w 33"/>
                <a:gd name="T29" fmla="*/ 14 h 54"/>
                <a:gd name="T30" fmla="*/ 18 w 33"/>
                <a:gd name="T31" fmla="*/ 14 h 54"/>
                <a:gd name="T32" fmla="*/ 24 w 33"/>
                <a:gd name="T33" fmla="*/ 15 h 54"/>
                <a:gd name="T34" fmla="*/ 28 w 33"/>
                <a:gd name="T35" fmla="*/ 19 h 54"/>
                <a:gd name="T36" fmla="*/ 31 w 33"/>
                <a:gd name="T37" fmla="*/ 25 h 54"/>
                <a:gd name="T38" fmla="*/ 33 w 33"/>
                <a:gd name="T39" fmla="*/ 35 h 54"/>
                <a:gd name="T40" fmla="*/ 25 w 33"/>
                <a:gd name="T41" fmla="*/ 35 h 54"/>
                <a:gd name="T42" fmla="*/ 23 w 33"/>
                <a:gd name="T43" fmla="*/ 24 h 54"/>
                <a:gd name="T44" fmla="*/ 16 w 33"/>
                <a:gd name="T45" fmla="*/ 21 h 54"/>
                <a:gd name="T46" fmla="*/ 14 w 33"/>
                <a:gd name="T47" fmla="*/ 21 h 54"/>
                <a:gd name="T48" fmla="*/ 11 w 33"/>
                <a:gd name="T49" fmla="*/ 23 h 54"/>
                <a:gd name="T50" fmla="*/ 9 w 33"/>
                <a:gd name="T51" fmla="*/ 24 h 54"/>
                <a:gd name="T52" fmla="*/ 8 w 33"/>
                <a:gd name="T53" fmla="*/ 26 h 54"/>
                <a:gd name="T54" fmla="*/ 8 w 33"/>
                <a:gd name="T55" fmla="*/ 42 h 54"/>
                <a:gd name="T56" fmla="*/ 9 w 33"/>
                <a:gd name="T57" fmla="*/ 44 h 54"/>
                <a:gd name="T58" fmla="*/ 11 w 33"/>
                <a:gd name="T59" fmla="*/ 45 h 54"/>
                <a:gd name="T60" fmla="*/ 14 w 33"/>
                <a:gd name="T61" fmla="*/ 47 h 54"/>
                <a:gd name="T62" fmla="*/ 17 w 33"/>
                <a:gd name="T63" fmla="*/ 47 h 54"/>
                <a:gd name="T64" fmla="*/ 23 w 33"/>
                <a:gd name="T65" fmla="*/ 44 h 54"/>
                <a:gd name="T66" fmla="*/ 25 w 33"/>
                <a:gd name="T67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" h="54">
                  <a:moveTo>
                    <a:pt x="33" y="35"/>
                  </a:moveTo>
                  <a:cubicBezTo>
                    <a:pt x="33" y="38"/>
                    <a:pt x="32" y="41"/>
                    <a:pt x="31" y="43"/>
                  </a:cubicBezTo>
                  <a:cubicBezTo>
                    <a:pt x="30" y="46"/>
                    <a:pt x="29" y="48"/>
                    <a:pt x="28" y="49"/>
                  </a:cubicBezTo>
                  <a:cubicBezTo>
                    <a:pt x="27" y="51"/>
                    <a:pt x="25" y="52"/>
                    <a:pt x="23" y="53"/>
                  </a:cubicBezTo>
                  <a:cubicBezTo>
                    <a:pt x="21" y="54"/>
                    <a:pt x="19" y="54"/>
                    <a:pt x="17" y="54"/>
                  </a:cubicBezTo>
                  <a:cubicBezTo>
                    <a:pt x="16" y="54"/>
                    <a:pt x="14" y="54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1" y="16"/>
                    <a:pt x="11" y="16"/>
                    <a:pt x="12" y="16"/>
                  </a:cubicBezTo>
                  <a:cubicBezTo>
                    <a:pt x="13" y="15"/>
                    <a:pt x="13" y="15"/>
                    <a:pt x="14" y="14"/>
                  </a:cubicBezTo>
                  <a:cubicBezTo>
                    <a:pt x="15" y="14"/>
                    <a:pt x="16" y="14"/>
                    <a:pt x="18" y="14"/>
                  </a:cubicBezTo>
                  <a:cubicBezTo>
                    <a:pt x="20" y="14"/>
                    <a:pt x="22" y="14"/>
                    <a:pt x="24" y="15"/>
                  </a:cubicBezTo>
                  <a:cubicBezTo>
                    <a:pt x="25" y="16"/>
                    <a:pt x="27" y="17"/>
                    <a:pt x="28" y="19"/>
                  </a:cubicBezTo>
                  <a:cubicBezTo>
                    <a:pt x="30" y="21"/>
                    <a:pt x="31" y="23"/>
                    <a:pt x="31" y="25"/>
                  </a:cubicBezTo>
                  <a:cubicBezTo>
                    <a:pt x="32" y="28"/>
                    <a:pt x="33" y="31"/>
                    <a:pt x="33" y="35"/>
                  </a:cubicBezTo>
                  <a:close/>
                  <a:moveTo>
                    <a:pt x="25" y="35"/>
                  </a:moveTo>
                  <a:cubicBezTo>
                    <a:pt x="25" y="30"/>
                    <a:pt x="24" y="27"/>
                    <a:pt x="23" y="24"/>
                  </a:cubicBezTo>
                  <a:cubicBezTo>
                    <a:pt x="21" y="22"/>
                    <a:pt x="19" y="21"/>
                    <a:pt x="16" y="21"/>
                  </a:cubicBezTo>
                  <a:cubicBezTo>
                    <a:pt x="15" y="21"/>
                    <a:pt x="15" y="21"/>
                    <a:pt x="14" y="21"/>
                  </a:cubicBezTo>
                  <a:cubicBezTo>
                    <a:pt x="13" y="22"/>
                    <a:pt x="12" y="22"/>
                    <a:pt x="11" y="23"/>
                  </a:cubicBezTo>
                  <a:cubicBezTo>
                    <a:pt x="11" y="23"/>
                    <a:pt x="10" y="24"/>
                    <a:pt x="9" y="24"/>
                  </a:cubicBezTo>
                  <a:cubicBezTo>
                    <a:pt x="9" y="25"/>
                    <a:pt x="8" y="25"/>
                    <a:pt x="8" y="26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3"/>
                    <a:pt x="9" y="43"/>
                    <a:pt x="9" y="44"/>
                  </a:cubicBezTo>
                  <a:cubicBezTo>
                    <a:pt x="10" y="44"/>
                    <a:pt x="11" y="45"/>
                    <a:pt x="11" y="45"/>
                  </a:cubicBezTo>
                  <a:cubicBezTo>
                    <a:pt x="12" y="46"/>
                    <a:pt x="13" y="46"/>
                    <a:pt x="14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9" y="47"/>
                    <a:pt x="21" y="46"/>
                    <a:pt x="23" y="44"/>
                  </a:cubicBezTo>
                  <a:cubicBezTo>
                    <a:pt x="24" y="42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4" name="Freeform 52">
              <a:extLst>
                <a:ext uri="{FF2B5EF4-FFF2-40B4-BE49-F238E27FC236}">
                  <a16:creationId xmlns:a16="http://schemas.microsoft.com/office/drawing/2014/main" id="{0D3C59AD-7CCF-4166-9D21-3C348488931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6713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3 h 40"/>
                <a:gd name="T6" fmla="*/ 7 w 33"/>
                <a:gd name="T7" fmla="*/ 23 h 40"/>
                <a:gd name="T8" fmla="*/ 8 w 33"/>
                <a:gd name="T9" fmla="*/ 28 h 40"/>
                <a:gd name="T10" fmla="*/ 10 w 33"/>
                <a:gd name="T11" fmla="*/ 31 h 40"/>
                <a:gd name="T12" fmla="*/ 13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1 w 33"/>
                <a:gd name="T31" fmla="*/ 40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4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2 w 33"/>
                <a:gd name="T73" fmla="*/ 8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2" y="22"/>
                    <a:pt x="32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5"/>
                    <a:pt x="8" y="26"/>
                    <a:pt x="8" y="28"/>
                  </a:cubicBezTo>
                  <a:cubicBezTo>
                    <a:pt x="9" y="29"/>
                    <a:pt x="10" y="30"/>
                    <a:pt x="10" y="31"/>
                  </a:cubicBezTo>
                  <a:cubicBezTo>
                    <a:pt x="11" y="32"/>
                    <a:pt x="12" y="32"/>
                    <a:pt x="13" y="33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3"/>
                    <a:pt x="21" y="33"/>
                    <a:pt x="21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4" y="31"/>
                    <a:pt x="24" y="31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1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0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2" y="31"/>
                  </a:cubicBezTo>
                  <a:cubicBezTo>
                    <a:pt x="1" y="30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4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9" y="0"/>
                    <a:pt x="22" y="1"/>
                    <a:pt x="24" y="2"/>
                  </a:cubicBezTo>
                  <a:cubicBezTo>
                    <a:pt x="26" y="3"/>
                    <a:pt x="27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2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4" y="13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5" y="7"/>
                    <a:pt x="13" y="7"/>
                    <a:pt x="12" y="8"/>
                  </a:cubicBezTo>
                  <a:cubicBezTo>
                    <a:pt x="11" y="8"/>
                    <a:pt x="11" y="9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4"/>
                    <a:pt x="7" y="15"/>
                    <a:pt x="7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5" name="Freeform 53">
              <a:extLst>
                <a:ext uri="{FF2B5EF4-FFF2-40B4-BE49-F238E27FC236}">
                  <a16:creationId xmlns:a16="http://schemas.microsoft.com/office/drawing/2014/main" id="{9C9DA4CE-7B4D-42AE-9264-92B7D7757DD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0873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1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2" y="54"/>
                    <a:pt x="11" y="54"/>
                  </a:cubicBezTo>
                  <a:cubicBezTo>
                    <a:pt x="10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6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2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6" name="Freeform 54">
              <a:extLst>
                <a:ext uri="{FF2B5EF4-FFF2-40B4-BE49-F238E27FC236}">
                  <a16:creationId xmlns:a16="http://schemas.microsoft.com/office/drawing/2014/main" id="{DBCBD0D2-5C9C-4B12-8CF8-9CA320825ED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877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0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1" y="54"/>
                    <a:pt x="10" y="54"/>
                  </a:cubicBezTo>
                  <a:cubicBezTo>
                    <a:pt x="9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1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7" name="Freeform 55">
              <a:extLst>
                <a:ext uri="{FF2B5EF4-FFF2-40B4-BE49-F238E27FC236}">
                  <a16:creationId xmlns:a16="http://schemas.microsoft.com/office/drawing/2014/main" id="{CDCFBD31-7961-4587-876E-1FAFC4E74AB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90370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3 h 40"/>
                <a:gd name="T6" fmla="*/ 7 w 33"/>
                <a:gd name="T7" fmla="*/ 23 h 40"/>
                <a:gd name="T8" fmla="*/ 8 w 33"/>
                <a:gd name="T9" fmla="*/ 28 h 40"/>
                <a:gd name="T10" fmla="*/ 10 w 33"/>
                <a:gd name="T11" fmla="*/ 31 h 40"/>
                <a:gd name="T12" fmla="*/ 13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29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0 w 33"/>
                <a:gd name="T31" fmla="*/ 40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4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2 w 33"/>
                <a:gd name="T73" fmla="*/ 8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2" y="22"/>
                    <a:pt x="32" y="22"/>
                    <a:pt x="32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5"/>
                    <a:pt x="8" y="26"/>
                    <a:pt x="8" y="28"/>
                  </a:cubicBezTo>
                  <a:cubicBezTo>
                    <a:pt x="9" y="29"/>
                    <a:pt x="10" y="30"/>
                    <a:pt x="10" y="31"/>
                  </a:cubicBezTo>
                  <a:cubicBezTo>
                    <a:pt x="11" y="32"/>
                    <a:pt x="12" y="32"/>
                    <a:pt x="13" y="33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3"/>
                    <a:pt x="20" y="33"/>
                    <a:pt x="21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3" y="31"/>
                    <a:pt x="24" y="31"/>
                    <a:pt x="25" y="30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0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0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2" y="31"/>
                  </a:cubicBezTo>
                  <a:cubicBezTo>
                    <a:pt x="1" y="30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4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9" y="0"/>
                    <a:pt x="22" y="1"/>
                    <a:pt x="24" y="2"/>
                  </a:cubicBezTo>
                  <a:cubicBezTo>
                    <a:pt x="26" y="3"/>
                    <a:pt x="27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2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4" y="13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7" y="7"/>
                    <a:pt x="16" y="7"/>
                  </a:cubicBezTo>
                  <a:cubicBezTo>
                    <a:pt x="15" y="7"/>
                    <a:pt x="13" y="7"/>
                    <a:pt x="12" y="8"/>
                  </a:cubicBezTo>
                  <a:cubicBezTo>
                    <a:pt x="11" y="8"/>
                    <a:pt x="11" y="9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4"/>
                    <a:pt x="7" y="15"/>
                    <a:pt x="7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8" name="Freeform 56">
              <a:extLst>
                <a:ext uri="{FF2B5EF4-FFF2-40B4-BE49-F238E27FC236}">
                  <a16:creationId xmlns:a16="http://schemas.microsoft.com/office/drawing/2014/main" id="{52482C08-723A-4738-9787-3516B3C1714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4993" y="6418333"/>
              <a:ext cx="55799" cy="101135"/>
            </a:xfrm>
            <a:custGeom>
              <a:avLst/>
              <a:gdLst>
                <a:gd name="T0" fmla="*/ 20 w 22"/>
                <a:gd name="T1" fmla="*/ 9 h 39"/>
                <a:gd name="T2" fmla="*/ 18 w 22"/>
                <a:gd name="T3" fmla="*/ 8 h 39"/>
                <a:gd name="T4" fmla="*/ 15 w 22"/>
                <a:gd name="T5" fmla="*/ 7 h 39"/>
                <a:gd name="T6" fmla="*/ 9 w 22"/>
                <a:gd name="T7" fmla="*/ 10 h 39"/>
                <a:gd name="T8" fmla="*/ 7 w 22"/>
                <a:gd name="T9" fmla="*/ 17 h 39"/>
                <a:gd name="T10" fmla="*/ 7 w 22"/>
                <a:gd name="T11" fmla="*/ 39 h 39"/>
                <a:gd name="T12" fmla="*/ 0 w 22"/>
                <a:gd name="T13" fmla="*/ 39 h 39"/>
                <a:gd name="T14" fmla="*/ 0 w 22"/>
                <a:gd name="T15" fmla="*/ 1 h 39"/>
                <a:gd name="T16" fmla="*/ 7 w 22"/>
                <a:gd name="T17" fmla="*/ 1 h 39"/>
                <a:gd name="T18" fmla="*/ 7 w 22"/>
                <a:gd name="T19" fmla="*/ 5 h 39"/>
                <a:gd name="T20" fmla="*/ 9 w 22"/>
                <a:gd name="T21" fmla="*/ 3 h 39"/>
                <a:gd name="T22" fmla="*/ 11 w 22"/>
                <a:gd name="T23" fmla="*/ 1 h 39"/>
                <a:gd name="T24" fmla="*/ 13 w 22"/>
                <a:gd name="T25" fmla="*/ 0 h 39"/>
                <a:gd name="T26" fmla="*/ 16 w 22"/>
                <a:gd name="T27" fmla="*/ 0 h 39"/>
                <a:gd name="T28" fmla="*/ 20 w 22"/>
                <a:gd name="T29" fmla="*/ 1 h 39"/>
                <a:gd name="T30" fmla="*/ 22 w 22"/>
                <a:gd name="T31" fmla="*/ 2 h 39"/>
                <a:gd name="T32" fmla="*/ 20 w 22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39">
                  <a:moveTo>
                    <a:pt x="20" y="9"/>
                  </a:moveTo>
                  <a:cubicBezTo>
                    <a:pt x="20" y="8"/>
                    <a:pt x="19" y="8"/>
                    <a:pt x="18" y="8"/>
                  </a:cubicBezTo>
                  <a:cubicBezTo>
                    <a:pt x="17" y="8"/>
                    <a:pt x="16" y="7"/>
                    <a:pt x="15" y="7"/>
                  </a:cubicBezTo>
                  <a:cubicBezTo>
                    <a:pt x="12" y="7"/>
                    <a:pt x="10" y="8"/>
                    <a:pt x="9" y="10"/>
                  </a:cubicBezTo>
                  <a:cubicBezTo>
                    <a:pt x="8" y="12"/>
                    <a:pt x="7" y="14"/>
                    <a:pt x="7" y="1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4"/>
                    <a:pt x="8" y="3"/>
                    <a:pt x="9" y="3"/>
                  </a:cubicBezTo>
                  <a:cubicBezTo>
                    <a:pt x="9" y="2"/>
                    <a:pt x="10" y="2"/>
                    <a:pt x="11" y="1"/>
                  </a:cubicBezTo>
                  <a:cubicBezTo>
                    <a:pt x="11" y="1"/>
                    <a:pt x="12" y="1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1"/>
                    <a:pt x="22" y="2"/>
                  </a:cubicBezTo>
                  <a:lnTo>
                    <a:pt x="20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9" name="Freeform 57">
              <a:extLst>
                <a:ext uri="{FF2B5EF4-FFF2-40B4-BE49-F238E27FC236}">
                  <a16:creationId xmlns:a16="http://schemas.microsoft.com/office/drawing/2014/main" id="{5B72A8F0-33E3-42CD-88C2-C35BEC0E983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06591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0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1" y="54"/>
                    <a:pt x="10" y="54"/>
                  </a:cubicBezTo>
                  <a:cubicBezTo>
                    <a:pt x="9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1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0" name="Freeform 58">
              <a:extLst>
                <a:ext uri="{FF2B5EF4-FFF2-40B4-BE49-F238E27FC236}">
                  <a16:creationId xmlns:a16="http://schemas.microsoft.com/office/drawing/2014/main" id="{73FC54A2-6588-499B-968A-79F4CA9CF5F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5058" y="6383459"/>
              <a:ext cx="80211" cy="136010"/>
            </a:xfrm>
            <a:custGeom>
              <a:avLst/>
              <a:gdLst>
                <a:gd name="T0" fmla="*/ 23 w 31"/>
                <a:gd name="T1" fmla="*/ 53 h 53"/>
                <a:gd name="T2" fmla="*/ 23 w 31"/>
                <a:gd name="T3" fmla="*/ 32 h 53"/>
                <a:gd name="T4" fmla="*/ 21 w 31"/>
                <a:gd name="T5" fmla="*/ 24 h 53"/>
                <a:gd name="T6" fmla="*/ 15 w 31"/>
                <a:gd name="T7" fmla="*/ 21 h 53"/>
                <a:gd name="T8" fmla="*/ 12 w 31"/>
                <a:gd name="T9" fmla="*/ 22 h 53"/>
                <a:gd name="T10" fmla="*/ 10 w 31"/>
                <a:gd name="T11" fmla="*/ 24 h 53"/>
                <a:gd name="T12" fmla="*/ 8 w 31"/>
                <a:gd name="T13" fmla="*/ 27 h 53"/>
                <a:gd name="T14" fmla="*/ 7 w 31"/>
                <a:gd name="T15" fmla="*/ 31 h 53"/>
                <a:gd name="T16" fmla="*/ 7 w 31"/>
                <a:gd name="T17" fmla="*/ 53 h 53"/>
                <a:gd name="T18" fmla="*/ 0 w 31"/>
                <a:gd name="T19" fmla="*/ 53 h 53"/>
                <a:gd name="T20" fmla="*/ 0 w 31"/>
                <a:gd name="T21" fmla="*/ 4 h 53"/>
                <a:gd name="T22" fmla="*/ 7 w 31"/>
                <a:gd name="T23" fmla="*/ 0 h 53"/>
                <a:gd name="T24" fmla="*/ 7 w 31"/>
                <a:gd name="T25" fmla="*/ 19 h 53"/>
                <a:gd name="T26" fmla="*/ 9 w 31"/>
                <a:gd name="T27" fmla="*/ 17 h 53"/>
                <a:gd name="T28" fmla="*/ 12 w 31"/>
                <a:gd name="T29" fmla="*/ 15 h 53"/>
                <a:gd name="T30" fmla="*/ 14 w 31"/>
                <a:gd name="T31" fmla="*/ 14 h 53"/>
                <a:gd name="T32" fmla="*/ 17 w 31"/>
                <a:gd name="T33" fmla="*/ 14 h 53"/>
                <a:gd name="T34" fmla="*/ 23 w 31"/>
                <a:gd name="T35" fmla="*/ 15 h 53"/>
                <a:gd name="T36" fmla="*/ 27 w 31"/>
                <a:gd name="T37" fmla="*/ 18 h 53"/>
                <a:gd name="T38" fmla="*/ 30 w 31"/>
                <a:gd name="T39" fmla="*/ 24 h 53"/>
                <a:gd name="T40" fmla="*/ 31 w 31"/>
                <a:gd name="T41" fmla="*/ 31 h 53"/>
                <a:gd name="T42" fmla="*/ 31 w 31"/>
                <a:gd name="T43" fmla="*/ 53 h 53"/>
                <a:gd name="T44" fmla="*/ 23 w 31"/>
                <a:gd name="T4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3">
                  <a:moveTo>
                    <a:pt x="23" y="53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3" y="25"/>
                    <a:pt x="21" y="24"/>
                  </a:cubicBezTo>
                  <a:cubicBezTo>
                    <a:pt x="20" y="22"/>
                    <a:pt x="18" y="21"/>
                    <a:pt x="15" y="21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11" y="22"/>
                    <a:pt x="10" y="23"/>
                    <a:pt x="10" y="24"/>
                  </a:cubicBezTo>
                  <a:cubicBezTo>
                    <a:pt x="9" y="24"/>
                    <a:pt x="8" y="25"/>
                    <a:pt x="8" y="27"/>
                  </a:cubicBezTo>
                  <a:cubicBezTo>
                    <a:pt x="8" y="28"/>
                    <a:pt x="7" y="29"/>
                    <a:pt x="7" y="3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6"/>
                    <a:pt x="11" y="16"/>
                    <a:pt x="12" y="15"/>
                  </a:cubicBezTo>
                  <a:cubicBezTo>
                    <a:pt x="12" y="15"/>
                    <a:pt x="13" y="15"/>
                    <a:pt x="14" y="14"/>
                  </a:cubicBezTo>
                  <a:cubicBezTo>
                    <a:pt x="15" y="14"/>
                    <a:pt x="16" y="14"/>
                    <a:pt x="17" y="14"/>
                  </a:cubicBezTo>
                  <a:cubicBezTo>
                    <a:pt x="19" y="14"/>
                    <a:pt x="21" y="14"/>
                    <a:pt x="23" y="15"/>
                  </a:cubicBezTo>
                  <a:cubicBezTo>
                    <a:pt x="25" y="16"/>
                    <a:pt x="26" y="17"/>
                    <a:pt x="27" y="18"/>
                  </a:cubicBezTo>
                  <a:cubicBezTo>
                    <a:pt x="29" y="20"/>
                    <a:pt x="29" y="22"/>
                    <a:pt x="30" y="24"/>
                  </a:cubicBezTo>
                  <a:cubicBezTo>
                    <a:pt x="31" y="26"/>
                    <a:pt x="31" y="29"/>
                    <a:pt x="31" y="31"/>
                  </a:cubicBezTo>
                  <a:cubicBezTo>
                    <a:pt x="31" y="53"/>
                    <a:pt x="31" y="53"/>
                    <a:pt x="31" y="53"/>
                  </a:cubicBezTo>
                  <a:lnTo>
                    <a:pt x="23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1" name="Freeform 59">
              <a:extLst>
                <a:ext uri="{FF2B5EF4-FFF2-40B4-BE49-F238E27FC236}">
                  <a16:creationId xmlns:a16="http://schemas.microsoft.com/office/drawing/2014/main" id="{1E6AB002-C130-4648-A18E-BA496FF175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82706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3 h 40"/>
                <a:gd name="T6" fmla="*/ 8 w 33"/>
                <a:gd name="T7" fmla="*/ 23 h 40"/>
                <a:gd name="T8" fmla="*/ 9 w 33"/>
                <a:gd name="T9" fmla="*/ 28 h 40"/>
                <a:gd name="T10" fmla="*/ 11 w 33"/>
                <a:gd name="T11" fmla="*/ 31 h 40"/>
                <a:gd name="T12" fmla="*/ 14 w 33"/>
                <a:gd name="T13" fmla="*/ 33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2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9 h 40"/>
                <a:gd name="T30" fmla="*/ 21 w 33"/>
                <a:gd name="T31" fmla="*/ 40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2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6 w 33"/>
                <a:gd name="T63" fmla="*/ 17 h 40"/>
                <a:gd name="T64" fmla="*/ 25 w 33"/>
                <a:gd name="T65" fmla="*/ 13 h 40"/>
                <a:gd name="T66" fmla="*/ 23 w 33"/>
                <a:gd name="T67" fmla="*/ 10 h 40"/>
                <a:gd name="T68" fmla="*/ 21 w 33"/>
                <a:gd name="T69" fmla="*/ 8 h 40"/>
                <a:gd name="T70" fmla="*/ 17 w 33"/>
                <a:gd name="T71" fmla="*/ 7 h 40"/>
                <a:gd name="T72" fmla="*/ 13 w 33"/>
                <a:gd name="T73" fmla="*/ 8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7 h 40"/>
                <a:gd name="T80" fmla="*/ 26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3" y="22"/>
                    <a:pt x="33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5"/>
                    <a:pt x="8" y="26"/>
                    <a:pt x="9" y="28"/>
                  </a:cubicBezTo>
                  <a:cubicBezTo>
                    <a:pt x="10" y="29"/>
                    <a:pt x="10" y="30"/>
                    <a:pt x="11" y="31"/>
                  </a:cubicBezTo>
                  <a:cubicBezTo>
                    <a:pt x="12" y="32"/>
                    <a:pt x="13" y="32"/>
                    <a:pt x="14" y="33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3"/>
                    <a:pt x="21" y="33"/>
                    <a:pt x="22" y="32"/>
                  </a:cubicBezTo>
                  <a:cubicBezTo>
                    <a:pt x="23" y="32"/>
                    <a:pt x="23" y="32"/>
                    <a:pt x="24" y="32"/>
                  </a:cubicBezTo>
                  <a:cubicBezTo>
                    <a:pt x="24" y="31"/>
                    <a:pt x="25" y="31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7" y="38"/>
                    <a:pt x="26" y="38"/>
                    <a:pt x="25" y="39"/>
                  </a:cubicBezTo>
                  <a:cubicBezTo>
                    <a:pt x="24" y="39"/>
                    <a:pt x="22" y="40"/>
                    <a:pt x="21" y="40"/>
                  </a:cubicBezTo>
                  <a:cubicBezTo>
                    <a:pt x="20" y="40"/>
                    <a:pt x="18" y="40"/>
                    <a:pt x="17" y="40"/>
                  </a:cubicBezTo>
                  <a:cubicBezTo>
                    <a:pt x="15" y="40"/>
                    <a:pt x="14" y="40"/>
                    <a:pt x="12" y="39"/>
                  </a:cubicBezTo>
                  <a:cubicBezTo>
                    <a:pt x="11" y="39"/>
                    <a:pt x="10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4" y="33"/>
                    <a:pt x="3" y="31"/>
                  </a:cubicBezTo>
                  <a:cubicBezTo>
                    <a:pt x="2" y="30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7"/>
                    <a:pt x="1" y="14"/>
                    <a:pt x="2" y="12"/>
                  </a:cubicBezTo>
                  <a:cubicBezTo>
                    <a:pt x="2" y="9"/>
                    <a:pt x="4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6" y="3"/>
                    <a:pt x="28" y="4"/>
                    <a:pt x="29" y="6"/>
                  </a:cubicBezTo>
                  <a:cubicBezTo>
                    <a:pt x="31" y="8"/>
                    <a:pt x="32" y="10"/>
                    <a:pt x="32" y="12"/>
                  </a:cubicBezTo>
                  <a:cubicBezTo>
                    <a:pt x="33" y="14"/>
                    <a:pt x="33" y="17"/>
                    <a:pt x="33" y="19"/>
                  </a:cubicBezTo>
                  <a:close/>
                  <a:moveTo>
                    <a:pt x="26" y="17"/>
                  </a:moveTo>
                  <a:cubicBezTo>
                    <a:pt x="26" y="15"/>
                    <a:pt x="25" y="14"/>
                    <a:pt x="25" y="13"/>
                  </a:cubicBezTo>
                  <a:cubicBezTo>
                    <a:pt x="25" y="12"/>
                    <a:pt x="24" y="11"/>
                    <a:pt x="23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20" y="7"/>
                    <a:pt x="18" y="7"/>
                    <a:pt x="17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4"/>
                    <a:pt x="8" y="15"/>
                    <a:pt x="8" y="17"/>
                  </a:cubicBezTo>
                  <a:lnTo>
                    <a:pt x="26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2" name="Freeform 60">
              <a:extLst>
                <a:ext uri="{FF2B5EF4-FFF2-40B4-BE49-F238E27FC236}">
                  <a16:creationId xmlns:a16="http://schemas.microsoft.com/office/drawing/2014/main" id="{B0044278-9F7F-4596-96D2-ACFBE0DEC0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727435" y="6421821"/>
              <a:ext cx="122060" cy="97648"/>
            </a:xfrm>
            <a:custGeom>
              <a:avLst/>
              <a:gdLst>
                <a:gd name="T0" fmla="*/ 56 w 70"/>
                <a:gd name="T1" fmla="*/ 56 h 56"/>
                <a:gd name="T2" fmla="*/ 46 w 70"/>
                <a:gd name="T3" fmla="*/ 56 h 56"/>
                <a:gd name="T4" fmla="*/ 35 w 70"/>
                <a:gd name="T5" fmla="*/ 16 h 56"/>
                <a:gd name="T6" fmla="*/ 25 w 70"/>
                <a:gd name="T7" fmla="*/ 56 h 56"/>
                <a:gd name="T8" fmla="*/ 15 w 70"/>
                <a:gd name="T9" fmla="*/ 56 h 56"/>
                <a:gd name="T10" fmla="*/ 0 w 70"/>
                <a:gd name="T11" fmla="*/ 0 h 56"/>
                <a:gd name="T12" fmla="*/ 10 w 70"/>
                <a:gd name="T13" fmla="*/ 0 h 56"/>
                <a:gd name="T14" fmla="*/ 21 w 70"/>
                <a:gd name="T15" fmla="*/ 38 h 56"/>
                <a:gd name="T16" fmla="*/ 31 w 70"/>
                <a:gd name="T17" fmla="*/ 0 h 56"/>
                <a:gd name="T18" fmla="*/ 40 w 70"/>
                <a:gd name="T19" fmla="*/ 0 h 56"/>
                <a:gd name="T20" fmla="*/ 50 w 70"/>
                <a:gd name="T21" fmla="*/ 38 h 56"/>
                <a:gd name="T22" fmla="*/ 60 w 70"/>
                <a:gd name="T23" fmla="*/ 0 h 56"/>
                <a:gd name="T24" fmla="*/ 70 w 70"/>
                <a:gd name="T25" fmla="*/ 0 h 56"/>
                <a:gd name="T26" fmla="*/ 56 w 70"/>
                <a:gd name="T2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6">
                  <a:moveTo>
                    <a:pt x="56" y="56"/>
                  </a:moveTo>
                  <a:lnTo>
                    <a:pt x="46" y="56"/>
                  </a:lnTo>
                  <a:lnTo>
                    <a:pt x="35" y="16"/>
                  </a:lnTo>
                  <a:lnTo>
                    <a:pt x="25" y="56"/>
                  </a:lnTo>
                  <a:lnTo>
                    <a:pt x="15" y="56"/>
                  </a:lnTo>
                  <a:lnTo>
                    <a:pt x="0" y="0"/>
                  </a:lnTo>
                  <a:lnTo>
                    <a:pt x="10" y="0"/>
                  </a:lnTo>
                  <a:lnTo>
                    <a:pt x="21" y="38"/>
                  </a:lnTo>
                  <a:lnTo>
                    <a:pt x="31" y="0"/>
                  </a:lnTo>
                  <a:lnTo>
                    <a:pt x="40" y="0"/>
                  </a:lnTo>
                  <a:lnTo>
                    <a:pt x="50" y="38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6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3" name="Freeform 61">
              <a:extLst>
                <a:ext uri="{FF2B5EF4-FFF2-40B4-BE49-F238E27FC236}">
                  <a16:creationId xmlns:a16="http://schemas.microsoft.com/office/drawing/2014/main" id="{79F75E0D-27A7-44C1-BF19-495F4768F99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859957" y="6418333"/>
              <a:ext cx="87186" cy="102879"/>
            </a:xfrm>
            <a:custGeom>
              <a:avLst/>
              <a:gdLst>
                <a:gd name="T0" fmla="*/ 34 w 34"/>
                <a:gd name="T1" fmla="*/ 20 h 40"/>
                <a:gd name="T2" fmla="*/ 33 w 34"/>
                <a:gd name="T3" fmla="*/ 28 h 40"/>
                <a:gd name="T4" fmla="*/ 29 w 34"/>
                <a:gd name="T5" fmla="*/ 35 h 40"/>
                <a:gd name="T6" fmla="*/ 24 w 34"/>
                <a:gd name="T7" fmla="*/ 39 h 40"/>
                <a:gd name="T8" fmla="*/ 17 w 34"/>
                <a:gd name="T9" fmla="*/ 40 h 40"/>
                <a:gd name="T10" fmla="*/ 10 w 34"/>
                <a:gd name="T11" fmla="*/ 39 h 40"/>
                <a:gd name="T12" fmla="*/ 5 w 34"/>
                <a:gd name="T13" fmla="*/ 35 h 40"/>
                <a:gd name="T14" fmla="*/ 1 w 34"/>
                <a:gd name="T15" fmla="*/ 28 h 40"/>
                <a:gd name="T16" fmla="*/ 0 w 34"/>
                <a:gd name="T17" fmla="*/ 20 h 40"/>
                <a:gd name="T18" fmla="*/ 1 w 34"/>
                <a:gd name="T19" fmla="*/ 12 h 40"/>
                <a:gd name="T20" fmla="*/ 5 w 34"/>
                <a:gd name="T21" fmla="*/ 5 h 40"/>
                <a:gd name="T22" fmla="*/ 11 w 34"/>
                <a:gd name="T23" fmla="*/ 1 h 40"/>
                <a:gd name="T24" fmla="*/ 17 w 34"/>
                <a:gd name="T25" fmla="*/ 0 h 40"/>
                <a:gd name="T26" fmla="*/ 24 w 34"/>
                <a:gd name="T27" fmla="*/ 1 h 40"/>
                <a:gd name="T28" fmla="*/ 29 w 34"/>
                <a:gd name="T29" fmla="*/ 5 h 40"/>
                <a:gd name="T30" fmla="*/ 33 w 34"/>
                <a:gd name="T31" fmla="*/ 12 h 40"/>
                <a:gd name="T32" fmla="*/ 34 w 34"/>
                <a:gd name="T33" fmla="*/ 20 h 40"/>
                <a:gd name="T34" fmla="*/ 27 w 34"/>
                <a:gd name="T35" fmla="*/ 20 h 40"/>
                <a:gd name="T36" fmla="*/ 26 w 34"/>
                <a:gd name="T37" fmla="*/ 15 h 40"/>
                <a:gd name="T38" fmla="*/ 24 w 34"/>
                <a:gd name="T39" fmla="*/ 11 h 40"/>
                <a:gd name="T40" fmla="*/ 21 w 34"/>
                <a:gd name="T41" fmla="*/ 8 h 40"/>
                <a:gd name="T42" fmla="*/ 17 w 34"/>
                <a:gd name="T43" fmla="*/ 7 h 40"/>
                <a:gd name="T44" fmla="*/ 13 w 34"/>
                <a:gd name="T45" fmla="*/ 8 h 40"/>
                <a:gd name="T46" fmla="*/ 10 w 34"/>
                <a:gd name="T47" fmla="*/ 11 h 40"/>
                <a:gd name="T48" fmla="*/ 8 w 34"/>
                <a:gd name="T49" fmla="*/ 15 h 40"/>
                <a:gd name="T50" fmla="*/ 8 w 34"/>
                <a:gd name="T51" fmla="*/ 20 h 40"/>
                <a:gd name="T52" fmla="*/ 8 w 34"/>
                <a:gd name="T53" fmla="*/ 26 h 40"/>
                <a:gd name="T54" fmla="*/ 10 w 34"/>
                <a:gd name="T55" fmla="*/ 30 h 40"/>
                <a:gd name="T56" fmla="*/ 13 w 34"/>
                <a:gd name="T57" fmla="*/ 32 h 40"/>
                <a:gd name="T58" fmla="*/ 17 w 34"/>
                <a:gd name="T59" fmla="*/ 33 h 40"/>
                <a:gd name="T60" fmla="*/ 21 w 34"/>
                <a:gd name="T61" fmla="*/ 32 h 40"/>
                <a:gd name="T62" fmla="*/ 24 w 34"/>
                <a:gd name="T63" fmla="*/ 29 h 40"/>
                <a:gd name="T64" fmla="*/ 26 w 34"/>
                <a:gd name="T65" fmla="*/ 25 h 40"/>
                <a:gd name="T66" fmla="*/ 27 w 34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" h="40">
                  <a:moveTo>
                    <a:pt x="34" y="20"/>
                  </a:moveTo>
                  <a:cubicBezTo>
                    <a:pt x="34" y="23"/>
                    <a:pt x="34" y="26"/>
                    <a:pt x="33" y="28"/>
                  </a:cubicBezTo>
                  <a:cubicBezTo>
                    <a:pt x="32" y="31"/>
                    <a:pt x="31" y="33"/>
                    <a:pt x="29" y="35"/>
                  </a:cubicBezTo>
                  <a:cubicBezTo>
                    <a:pt x="28" y="37"/>
                    <a:pt x="26" y="38"/>
                    <a:pt x="24" y="39"/>
                  </a:cubicBezTo>
                  <a:cubicBezTo>
                    <a:pt x="22" y="40"/>
                    <a:pt x="20" y="40"/>
                    <a:pt x="17" y="40"/>
                  </a:cubicBezTo>
                  <a:cubicBezTo>
                    <a:pt x="15" y="40"/>
                    <a:pt x="12" y="40"/>
                    <a:pt x="10" y="39"/>
                  </a:cubicBezTo>
                  <a:cubicBezTo>
                    <a:pt x="8" y="38"/>
                    <a:pt x="6" y="36"/>
                    <a:pt x="5" y="35"/>
                  </a:cubicBezTo>
                  <a:cubicBezTo>
                    <a:pt x="3" y="33"/>
                    <a:pt x="2" y="31"/>
                    <a:pt x="1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7"/>
                    <a:pt x="1" y="14"/>
                    <a:pt x="1" y="12"/>
                  </a:cubicBezTo>
                  <a:cubicBezTo>
                    <a:pt x="2" y="9"/>
                    <a:pt x="4" y="7"/>
                    <a:pt x="5" y="5"/>
                  </a:cubicBezTo>
                  <a:cubicBezTo>
                    <a:pt x="7" y="4"/>
                    <a:pt x="8" y="2"/>
                    <a:pt x="11" y="1"/>
                  </a:cubicBezTo>
                  <a:cubicBezTo>
                    <a:pt x="13" y="1"/>
                    <a:pt x="15" y="0"/>
                    <a:pt x="17" y="0"/>
                  </a:cubicBezTo>
                  <a:cubicBezTo>
                    <a:pt x="20" y="0"/>
                    <a:pt x="22" y="1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3" y="12"/>
                  </a:cubicBezTo>
                  <a:cubicBezTo>
                    <a:pt x="34" y="14"/>
                    <a:pt x="34" y="17"/>
                    <a:pt x="34" y="20"/>
                  </a:cubicBezTo>
                  <a:close/>
                  <a:moveTo>
                    <a:pt x="27" y="20"/>
                  </a:moveTo>
                  <a:cubicBezTo>
                    <a:pt x="27" y="18"/>
                    <a:pt x="27" y="16"/>
                    <a:pt x="26" y="15"/>
                  </a:cubicBezTo>
                  <a:cubicBezTo>
                    <a:pt x="26" y="13"/>
                    <a:pt x="25" y="12"/>
                    <a:pt x="24" y="11"/>
                  </a:cubicBezTo>
                  <a:cubicBezTo>
                    <a:pt x="23" y="10"/>
                    <a:pt x="22" y="9"/>
                    <a:pt x="21" y="8"/>
                  </a:cubicBezTo>
                  <a:cubicBezTo>
                    <a:pt x="20" y="8"/>
                    <a:pt x="18" y="7"/>
                    <a:pt x="17" y="7"/>
                  </a:cubicBezTo>
                  <a:cubicBezTo>
                    <a:pt x="16" y="7"/>
                    <a:pt x="14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9" y="12"/>
                    <a:pt x="9" y="13"/>
                    <a:pt x="8" y="15"/>
                  </a:cubicBezTo>
                  <a:cubicBezTo>
                    <a:pt x="8" y="16"/>
                    <a:pt x="8" y="18"/>
                    <a:pt x="8" y="20"/>
                  </a:cubicBezTo>
                  <a:cubicBezTo>
                    <a:pt x="8" y="22"/>
                    <a:pt x="8" y="24"/>
                    <a:pt x="8" y="26"/>
                  </a:cubicBezTo>
                  <a:cubicBezTo>
                    <a:pt x="9" y="27"/>
                    <a:pt x="10" y="28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9" y="33"/>
                    <a:pt x="20" y="33"/>
                    <a:pt x="21" y="32"/>
                  </a:cubicBezTo>
                  <a:cubicBezTo>
                    <a:pt x="22" y="31"/>
                    <a:pt x="23" y="30"/>
                    <a:pt x="24" y="29"/>
                  </a:cubicBezTo>
                  <a:cubicBezTo>
                    <a:pt x="25" y="28"/>
                    <a:pt x="26" y="27"/>
                    <a:pt x="26" y="25"/>
                  </a:cubicBezTo>
                  <a:cubicBezTo>
                    <a:pt x="27" y="24"/>
                    <a:pt x="27" y="22"/>
                    <a:pt x="27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4" name="Freeform 62">
              <a:extLst>
                <a:ext uri="{FF2B5EF4-FFF2-40B4-BE49-F238E27FC236}">
                  <a16:creationId xmlns:a16="http://schemas.microsoft.com/office/drawing/2014/main" id="{E5B9E395-C74C-4D98-8911-EE2C765D8BE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68067" y="6418333"/>
              <a:ext cx="57543" cy="101135"/>
            </a:xfrm>
            <a:custGeom>
              <a:avLst/>
              <a:gdLst>
                <a:gd name="T0" fmla="*/ 21 w 23"/>
                <a:gd name="T1" fmla="*/ 9 h 39"/>
                <a:gd name="T2" fmla="*/ 18 w 23"/>
                <a:gd name="T3" fmla="*/ 8 h 39"/>
                <a:gd name="T4" fmla="*/ 15 w 23"/>
                <a:gd name="T5" fmla="*/ 7 h 39"/>
                <a:gd name="T6" fmla="*/ 10 w 23"/>
                <a:gd name="T7" fmla="*/ 10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1 h 39"/>
                <a:gd name="T16" fmla="*/ 8 w 23"/>
                <a:gd name="T17" fmla="*/ 1 h 39"/>
                <a:gd name="T18" fmla="*/ 8 w 23"/>
                <a:gd name="T19" fmla="*/ 5 h 39"/>
                <a:gd name="T20" fmla="*/ 9 w 23"/>
                <a:gd name="T21" fmla="*/ 3 h 39"/>
                <a:gd name="T22" fmla="*/ 11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0 w 23"/>
                <a:gd name="T29" fmla="*/ 1 h 39"/>
                <a:gd name="T30" fmla="*/ 23 w 23"/>
                <a:gd name="T31" fmla="*/ 2 h 39"/>
                <a:gd name="T32" fmla="*/ 21 w 23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9"/>
                  </a:moveTo>
                  <a:cubicBezTo>
                    <a:pt x="20" y="8"/>
                    <a:pt x="19" y="8"/>
                    <a:pt x="18" y="8"/>
                  </a:cubicBezTo>
                  <a:cubicBezTo>
                    <a:pt x="18" y="8"/>
                    <a:pt x="17" y="7"/>
                    <a:pt x="15" y="7"/>
                  </a:cubicBezTo>
                  <a:cubicBezTo>
                    <a:pt x="13" y="7"/>
                    <a:pt x="11" y="8"/>
                    <a:pt x="10" y="10"/>
                  </a:cubicBezTo>
                  <a:cubicBezTo>
                    <a:pt x="8" y="12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9" y="3"/>
                    <a:pt x="9" y="3"/>
                  </a:cubicBezTo>
                  <a:cubicBezTo>
                    <a:pt x="10" y="2"/>
                    <a:pt x="11" y="2"/>
                    <a:pt x="11" y="1"/>
                  </a:cubicBezTo>
                  <a:cubicBezTo>
                    <a:pt x="12" y="1"/>
                    <a:pt x="13" y="1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19" y="0"/>
                    <a:pt x="20" y="1"/>
                  </a:cubicBezTo>
                  <a:cubicBezTo>
                    <a:pt x="21" y="1"/>
                    <a:pt x="22" y="1"/>
                    <a:pt x="23" y="2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5" name="Freeform 63">
              <a:extLst>
                <a:ext uri="{FF2B5EF4-FFF2-40B4-BE49-F238E27FC236}">
                  <a16:creationId xmlns:a16="http://schemas.microsoft.com/office/drawing/2014/main" id="{53BB8418-388C-4142-9A80-8BF00A87F7B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43046" y="6383459"/>
              <a:ext cx="19181" cy="136010"/>
            </a:xfrm>
            <a:custGeom>
              <a:avLst/>
              <a:gdLst>
                <a:gd name="T0" fmla="*/ 0 w 11"/>
                <a:gd name="T1" fmla="*/ 78 h 78"/>
                <a:gd name="T2" fmla="*/ 0 w 11"/>
                <a:gd name="T3" fmla="*/ 6 h 78"/>
                <a:gd name="T4" fmla="*/ 11 w 11"/>
                <a:gd name="T5" fmla="*/ 0 h 78"/>
                <a:gd name="T6" fmla="*/ 11 w 11"/>
                <a:gd name="T7" fmla="*/ 78 h 78"/>
                <a:gd name="T8" fmla="*/ 0 w 1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8">
                  <a:moveTo>
                    <a:pt x="0" y="78"/>
                  </a:moveTo>
                  <a:lnTo>
                    <a:pt x="0" y="6"/>
                  </a:lnTo>
                  <a:lnTo>
                    <a:pt x="11" y="0"/>
                  </a:lnTo>
                  <a:lnTo>
                    <a:pt x="11" y="7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6" name="Freeform 64">
              <a:extLst>
                <a:ext uri="{FF2B5EF4-FFF2-40B4-BE49-F238E27FC236}">
                  <a16:creationId xmlns:a16="http://schemas.microsoft.com/office/drawing/2014/main" id="{0256DB41-B3C1-4FEB-B394-9762C00E7F7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084896" y="6383459"/>
              <a:ext cx="80211" cy="137753"/>
            </a:xfrm>
            <a:custGeom>
              <a:avLst/>
              <a:gdLst>
                <a:gd name="T0" fmla="*/ 24 w 32"/>
                <a:gd name="T1" fmla="*/ 53 h 54"/>
                <a:gd name="T2" fmla="*/ 24 w 32"/>
                <a:gd name="T3" fmla="*/ 50 h 54"/>
                <a:gd name="T4" fmla="*/ 22 w 32"/>
                <a:gd name="T5" fmla="*/ 51 h 54"/>
                <a:gd name="T6" fmla="*/ 20 w 32"/>
                <a:gd name="T7" fmla="*/ 53 h 54"/>
                <a:gd name="T8" fmla="*/ 17 w 32"/>
                <a:gd name="T9" fmla="*/ 54 h 54"/>
                <a:gd name="T10" fmla="*/ 14 w 32"/>
                <a:gd name="T11" fmla="*/ 54 h 54"/>
                <a:gd name="T12" fmla="*/ 9 w 32"/>
                <a:gd name="T13" fmla="*/ 53 h 54"/>
                <a:gd name="T14" fmla="*/ 4 w 32"/>
                <a:gd name="T15" fmla="*/ 49 h 54"/>
                <a:gd name="T16" fmla="*/ 1 w 32"/>
                <a:gd name="T17" fmla="*/ 43 h 54"/>
                <a:gd name="T18" fmla="*/ 0 w 32"/>
                <a:gd name="T19" fmla="*/ 33 h 54"/>
                <a:gd name="T20" fmla="*/ 1 w 32"/>
                <a:gd name="T21" fmla="*/ 25 h 54"/>
                <a:gd name="T22" fmla="*/ 4 w 32"/>
                <a:gd name="T23" fmla="*/ 19 h 54"/>
                <a:gd name="T24" fmla="*/ 9 w 32"/>
                <a:gd name="T25" fmla="*/ 15 h 54"/>
                <a:gd name="T26" fmla="*/ 15 w 32"/>
                <a:gd name="T27" fmla="*/ 14 h 54"/>
                <a:gd name="T28" fmla="*/ 18 w 32"/>
                <a:gd name="T29" fmla="*/ 14 h 54"/>
                <a:gd name="T30" fmla="*/ 20 w 32"/>
                <a:gd name="T31" fmla="*/ 15 h 54"/>
                <a:gd name="T32" fmla="*/ 22 w 32"/>
                <a:gd name="T33" fmla="*/ 17 h 54"/>
                <a:gd name="T34" fmla="*/ 24 w 32"/>
                <a:gd name="T35" fmla="*/ 18 h 54"/>
                <a:gd name="T36" fmla="*/ 24 w 32"/>
                <a:gd name="T37" fmla="*/ 4 h 54"/>
                <a:gd name="T38" fmla="*/ 32 w 32"/>
                <a:gd name="T39" fmla="*/ 0 h 54"/>
                <a:gd name="T40" fmla="*/ 32 w 32"/>
                <a:gd name="T41" fmla="*/ 53 h 54"/>
                <a:gd name="T42" fmla="*/ 24 w 32"/>
                <a:gd name="T43" fmla="*/ 53 h 54"/>
                <a:gd name="T44" fmla="*/ 24 w 32"/>
                <a:gd name="T45" fmla="*/ 26 h 54"/>
                <a:gd name="T46" fmla="*/ 23 w 32"/>
                <a:gd name="T47" fmla="*/ 24 h 54"/>
                <a:gd name="T48" fmla="*/ 21 w 32"/>
                <a:gd name="T49" fmla="*/ 23 h 54"/>
                <a:gd name="T50" fmla="*/ 18 w 32"/>
                <a:gd name="T51" fmla="*/ 22 h 54"/>
                <a:gd name="T52" fmla="*/ 15 w 32"/>
                <a:gd name="T53" fmla="*/ 21 h 54"/>
                <a:gd name="T54" fmla="*/ 9 w 32"/>
                <a:gd name="T55" fmla="*/ 24 h 54"/>
                <a:gd name="T56" fmla="*/ 7 w 32"/>
                <a:gd name="T57" fmla="*/ 33 h 54"/>
                <a:gd name="T58" fmla="*/ 8 w 32"/>
                <a:gd name="T59" fmla="*/ 39 h 54"/>
                <a:gd name="T60" fmla="*/ 9 w 32"/>
                <a:gd name="T61" fmla="*/ 44 h 54"/>
                <a:gd name="T62" fmla="*/ 12 w 32"/>
                <a:gd name="T63" fmla="*/ 46 h 54"/>
                <a:gd name="T64" fmla="*/ 16 w 32"/>
                <a:gd name="T65" fmla="*/ 47 h 54"/>
                <a:gd name="T66" fmla="*/ 18 w 32"/>
                <a:gd name="T67" fmla="*/ 47 h 54"/>
                <a:gd name="T68" fmla="*/ 21 w 32"/>
                <a:gd name="T69" fmla="*/ 46 h 54"/>
                <a:gd name="T70" fmla="*/ 23 w 32"/>
                <a:gd name="T71" fmla="*/ 44 h 54"/>
                <a:gd name="T72" fmla="*/ 24 w 32"/>
                <a:gd name="T73" fmla="*/ 42 h 54"/>
                <a:gd name="T74" fmla="*/ 24 w 32"/>
                <a:gd name="T75" fmla="*/ 2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" h="54">
                  <a:moveTo>
                    <a:pt x="24" y="53"/>
                  </a:move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3" y="51"/>
                    <a:pt x="22" y="51"/>
                  </a:cubicBezTo>
                  <a:cubicBezTo>
                    <a:pt x="21" y="52"/>
                    <a:pt x="21" y="52"/>
                    <a:pt x="20" y="53"/>
                  </a:cubicBezTo>
                  <a:cubicBezTo>
                    <a:pt x="19" y="53"/>
                    <a:pt x="18" y="54"/>
                    <a:pt x="17" y="54"/>
                  </a:cubicBezTo>
                  <a:cubicBezTo>
                    <a:pt x="16" y="54"/>
                    <a:pt x="15" y="54"/>
                    <a:pt x="14" y="54"/>
                  </a:cubicBezTo>
                  <a:cubicBezTo>
                    <a:pt x="12" y="54"/>
                    <a:pt x="10" y="54"/>
                    <a:pt x="9" y="53"/>
                  </a:cubicBezTo>
                  <a:cubicBezTo>
                    <a:pt x="7" y="52"/>
                    <a:pt x="5" y="51"/>
                    <a:pt x="4" y="49"/>
                  </a:cubicBezTo>
                  <a:cubicBezTo>
                    <a:pt x="3" y="48"/>
                    <a:pt x="1" y="45"/>
                    <a:pt x="1" y="43"/>
                  </a:cubicBezTo>
                  <a:cubicBezTo>
                    <a:pt x="0" y="40"/>
                    <a:pt x="0" y="37"/>
                    <a:pt x="0" y="33"/>
                  </a:cubicBezTo>
                  <a:cubicBezTo>
                    <a:pt x="0" y="30"/>
                    <a:pt x="0" y="27"/>
                    <a:pt x="1" y="25"/>
                  </a:cubicBezTo>
                  <a:cubicBezTo>
                    <a:pt x="2" y="22"/>
                    <a:pt x="3" y="20"/>
                    <a:pt x="4" y="19"/>
                  </a:cubicBezTo>
                  <a:cubicBezTo>
                    <a:pt x="6" y="17"/>
                    <a:pt x="7" y="16"/>
                    <a:pt x="9" y="15"/>
                  </a:cubicBezTo>
                  <a:cubicBezTo>
                    <a:pt x="11" y="14"/>
                    <a:pt x="13" y="14"/>
                    <a:pt x="15" y="14"/>
                  </a:cubicBezTo>
                  <a:cubicBezTo>
                    <a:pt x="16" y="14"/>
                    <a:pt x="17" y="14"/>
                    <a:pt x="18" y="14"/>
                  </a:cubicBezTo>
                  <a:cubicBezTo>
                    <a:pt x="18" y="15"/>
                    <a:pt x="19" y="15"/>
                    <a:pt x="20" y="15"/>
                  </a:cubicBezTo>
                  <a:cubicBezTo>
                    <a:pt x="21" y="16"/>
                    <a:pt x="22" y="16"/>
                    <a:pt x="22" y="17"/>
                  </a:cubicBezTo>
                  <a:cubicBezTo>
                    <a:pt x="23" y="17"/>
                    <a:pt x="24" y="18"/>
                    <a:pt x="24" y="18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53"/>
                    <a:pt x="32" y="53"/>
                    <a:pt x="32" y="53"/>
                  </a:cubicBezTo>
                  <a:lnTo>
                    <a:pt x="24" y="53"/>
                  </a:lnTo>
                  <a:close/>
                  <a:moveTo>
                    <a:pt x="24" y="26"/>
                  </a:moveTo>
                  <a:cubicBezTo>
                    <a:pt x="24" y="26"/>
                    <a:pt x="23" y="25"/>
                    <a:pt x="23" y="24"/>
                  </a:cubicBezTo>
                  <a:cubicBezTo>
                    <a:pt x="22" y="24"/>
                    <a:pt x="22" y="23"/>
                    <a:pt x="21" y="23"/>
                  </a:cubicBezTo>
                  <a:cubicBezTo>
                    <a:pt x="20" y="22"/>
                    <a:pt x="19" y="22"/>
                    <a:pt x="18" y="22"/>
                  </a:cubicBezTo>
                  <a:cubicBezTo>
                    <a:pt x="17" y="21"/>
                    <a:pt x="16" y="21"/>
                    <a:pt x="15" y="21"/>
                  </a:cubicBezTo>
                  <a:cubicBezTo>
                    <a:pt x="13" y="21"/>
                    <a:pt x="11" y="22"/>
                    <a:pt x="9" y="24"/>
                  </a:cubicBezTo>
                  <a:cubicBezTo>
                    <a:pt x="8" y="26"/>
                    <a:pt x="7" y="29"/>
                    <a:pt x="7" y="33"/>
                  </a:cubicBezTo>
                  <a:cubicBezTo>
                    <a:pt x="7" y="36"/>
                    <a:pt x="7" y="38"/>
                    <a:pt x="8" y="39"/>
                  </a:cubicBezTo>
                  <a:cubicBezTo>
                    <a:pt x="8" y="41"/>
                    <a:pt x="9" y="43"/>
                    <a:pt x="9" y="44"/>
                  </a:cubicBezTo>
                  <a:cubicBezTo>
                    <a:pt x="10" y="45"/>
                    <a:pt x="11" y="46"/>
                    <a:pt x="12" y="46"/>
                  </a:cubicBezTo>
                  <a:cubicBezTo>
                    <a:pt x="13" y="47"/>
                    <a:pt x="14" y="47"/>
                    <a:pt x="16" y="47"/>
                  </a:cubicBezTo>
                  <a:cubicBezTo>
                    <a:pt x="17" y="47"/>
                    <a:pt x="18" y="47"/>
                    <a:pt x="18" y="47"/>
                  </a:cubicBezTo>
                  <a:cubicBezTo>
                    <a:pt x="19" y="46"/>
                    <a:pt x="20" y="46"/>
                    <a:pt x="21" y="46"/>
                  </a:cubicBezTo>
                  <a:cubicBezTo>
                    <a:pt x="21" y="45"/>
                    <a:pt x="22" y="45"/>
                    <a:pt x="23" y="44"/>
                  </a:cubicBezTo>
                  <a:cubicBezTo>
                    <a:pt x="23" y="43"/>
                    <a:pt x="24" y="43"/>
                    <a:pt x="24" y="42"/>
                  </a:cubicBezTo>
                  <a:lnTo>
                    <a:pt x="24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7" name="Freeform 65">
              <a:extLst>
                <a:ext uri="{FF2B5EF4-FFF2-40B4-BE49-F238E27FC236}">
                  <a16:creationId xmlns:a16="http://schemas.microsoft.com/office/drawing/2014/main" id="{F2BC9C1F-3F30-47A6-B503-20FB179B7F3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29624" y="6421821"/>
              <a:ext cx="122060" cy="97648"/>
            </a:xfrm>
            <a:custGeom>
              <a:avLst/>
              <a:gdLst>
                <a:gd name="T0" fmla="*/ 55 w 70"/>
                <a:gd name="T1" fmla="*/ 56 h 56"/>
                <a:gd name="T2" fmla="*/ 45 w 70"/>
                <a:gd name="T3" fmla="*/ 56 h 56"/>
                <a:gd name="T4" fmla="*/ 35 w 70"/>
                <a:gd name="T5" fmla="*/ 16 h 56"/>
                <a:gd name="T6" fmla="*/ 25 w 70"/>
                <a:gd name="T7" fmla="*/ 56 h 56"/>
                <a:gd name="T8" fmla="*/ 16 w 70"/>
                <a:gd name="T9" fmla="*/ 56 h 56"/>
                <a:gd name="T10" fmla="*/ 0 w 70"/>
                <a:gd name="T11" fmla="*/ 0 h 56"/>
                <a:gd name="T12" fmla="*/ 12 w 70"/>
                <a:gd name="T13" fmla="*/ 0 h 56"/>
                <a:gd name="T14" fmla="*/ 20 w 70"/>
                <a:gd name="T15" fmla="*/ 38 h 56"/>
                <a:gd name="T16" fmla="*/ 31 w 70"/>
                <a:gd name="T17" fmla="*/ 0 h 56"/>
                <a:gd name="T18" fmla="*/ 39 w 70"/>
                <a:gd name="T19" fmla="*/ 0 h 56"/>
                <a:gd name="T20" fmla="*/ 51 w 70"/>
                <a:gd name="T21" fmla="*/ 38 h 56"/>
                <a:gd name="T22" fmla="*/ 60 w 70"/>
                <a:gd name="T23" fmla="*/ 0 h 56"/>
                <a:gd name="T24" fmla="*/ 70 w 70"/>
                <a:gd name="T25" fmla="*/ 0 h 56"/>
                <a:gd name="T26" fmla="*/ 55 w 70"/>
                <a:gd name="T2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6">
                  <a:moveTo>
                    <a:pt x="55" y="56"/>
                  </a:moveTo>
                  <a:lnTo>
                    <a:pt x="45" y="56"/>
                  </a:lnTo>
                  <a:lnTo>
                    <a:pt x="35" y="16"/>
                  </a:lnTo>
                  <a:lnTo>
                    <a:pt x="25" y="56"/>
                  </a:lnTo>
                  <a:lnTo>
                    <a:pt x="16" y="5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20" y="38"/>
                  </a:lnTo>
                  <a:lnTo>
                    <a:pt x="31" y="0"/>
                  </a:lnTo>
                  <a:lnTo>
                    <a:pt x="39" y="0"/>
                  </a:lnTo>
                  <a:lnTo>
                    <a:pt x="51" y="38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5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8" name="Freeform 66">
              <a:extLst>
                <a:ext uri="{FF2B5EF4-FFF2-40B4-BE49-F238E27FC236}">
                  <a16:creationId xmlns:a16="http://schemas.microsoft.com/office/drawing/2014/main" id="{F2E1921C-CA0E-4886-93CA-956A6497CF0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362147" y="6418333"/>
              <a:ext cx="88930" cy="102879"/>
            </a:xfrm>
            <a:custGeom>
              <a:avLst/>
              <a:gdLst>
                <a:gd name="T0" fmla="*/ 35 w 35"/>
                <a:gd name="T1" fmla="*/ 20 h 40"/>
                <a:gd name="T2" fmla="*/ 33 w 35"/>
                <a:gd name="T3" fmla="*/ 28 h 40"/>
                <a:gd name="T4" fmla="*/ 30 w 35"/>
                <a:gd name="T5" fmla="*/ 35 h 40"/>
                <a:gd name="T6" fmla="*/ 24 w 35"/>
                <a:gd name="T7" fmla="*/ 39 h 40"/>
                <a:gd name="T8" fmla="*/ 17 w 35"/>
                <a:gd name="T9" fmla="*/ 40 h 40"/>
                <a:gd name="T10" fmla="*/ 11 w 35"/>
                <a:gd name="T11" fmla="*/ 39 h 40"/>
                <a:gd name="T12" fmla="*/ 5 w 35"/>
                <a:gd name="T13" fmla="*/ 35 h 40"/>
                <a:gd name="T14" fmla="*/ 2 w 35"/>
                <a:gd name="T15" fmla="*/ 28 h 40"/>
                <a:gd name="T16" fmla="*/ 0 w 35"/>
                <a:gd name="T17" fmla="*/ 20 h 40"/>
                <a:gd name="T18" fmla="*/ 2 w 35"/>
                <a:gd name="T19" fmla="*/ 12 h 40"/>
                <a:gd name="T20" fmla="*/ 5 w 35"/>
                <a:gd name="T21" fmla="*/ 5 h 40"/>
                <a:gd name="T22" fmla="*/ 11 w 35"/>
                <a:gd name="T23" fmla="*/ 1 h 40"/>
                <a:gd name="T24" fmla="*/ 18 w 35"/>
                <a:gd name="T25" fmla="*/ 0 h 40"/>
                <a:gd name="T26" fmla="*/ 24 w 35"/>
                <a:gd name="T27" fmla="*/ 1 h 40"/>
                <a:gd name="T28" fmla="*/ 30 w 35"/>
                <a:gd name="T29" fmla="*/ 5 h 40"/>
                <a:gd name="T30" fmla="*/ 33 w 35"/>
                <a:gd name="T31" fmla="*/ 12 h 40"/>
                <a:gd name="T32" fmla="*/ 35 w 35"/>
                <a:gd name="T33" fmla="*/ 20 h 40"/>
                <a:gd name="T34" fmla="*/ 27 w 35"/>
                <a:gd name="T35" fmla="*/ 20 h 40"/>
                <a:gd name="T36" fmla="*/ 26 w 35"/>
                <a:gd name="T37" fmla="*/ 15 h 40"/>
                <a:gd name="T38" fmla="*/ 24 w 35"/>
                <a:gd name="T39" fmla="*/ 11 h 40"/>
                <a:gd name="T40" fmla="*/ 21 w 35"/>
                <a:gd name="T41" fmla="*/ 8 h 40"/>
                <a:gd name="T42" fmla="*/ 17 w 35"/>
                <a:gd name="T43" fmla="*/ 7 h 40"/>
                <a:gd name="T44" fmla="*/ 13 w 35"/>
                <a:gd name="T45" fmla="*/ 8 h 40"/>
                <a:gd name="T46" fmla="*/ 10 w 35"/>
                <a:gd name="T47" fmla="*/ 11 h 40"/>
                <a:gd name="T48" fmla="*/ 9 w 35"/>
                <a:gd name="T49" fmla="*/ 15 h 40"/>
                <a:gd name="T50" fmla="*/ 8 w 35"/>
                <a:gd name="T51" fmla="*/ 20 h 40"/>
                <a:gd name="T52" fmla="*/ 9 w 35"/>
                <a:gd name="T53" fmla="*/ 26 h 40"/>
                <a:gd name="T54" fmla="*/ 11 w 35"/>
                <a:gd name="T55" fmla="*/ 30 h 40"/>
                <a:gd name="T56" fmla="*/ 14 w 35"/>
                <a:gd name="T57" fmla="*/ 32 h 40"/>
                <a:gd name="T58" fmla="*/ 18 w 35"/>
                <a:gd name="T59" fmla="*/ 33 h 40"/>
                <a:gd name="T60" fmla="*/ 21 w 35"/>
                <a:gd name="T61" fmla="*/ 32 h 40"/>
                <a:gd name="T62" fmla="*/ 24 w 35"/>
                <a:gd name="T63" fmla="*/ 29 h 40"/>
                <a:gd name="T64" fmla="*/ 26 w 35"/>
                <a:gd name="T65" fmla="*/ 25 h 40"/>
                <a:gd name="T66" fmla="*/ 27 w 35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40">
                  <a:moveTo>
                    <a:pt x="35" y="20"/>
                  </a:moveTo>
                  <a:cubicBezTo>
                    <a:pt x="35" y="23"/>
                    <a:pt x="34" y="26"/>
                    <a:pt x="33" y="28"/>
                  </a:cubicBezTo>
                  <a:cubicBezTo>
                    <a:pt x="32" y="31"/>
                    <a:pt x="31" y="33"/>
                    <a:pt x="30" y="35"/>
                  </a:cubicBezTo>
                  <a:cubicBezTo>
                    <a:pt x="28" y="37"/>
                    <a:pt x="26" y="38"/>
                    <a:pt x="24" y="39"/>
                  </a:cubicBezTo>
                  <a:cubicBezTo>
                    <a:pt x="22" y="40"/>
                    <a:pt x="20" y="40"/>
                    <a:pt x="17" y="40"/>
                  </a:cubicBezTo>
                  <a:cubicBezTo>
                    <a:pt x="15" y="40"/>
                    <a:pt x="13" y="40"/>
                    <a:pt x="11" y="39"/>
                  </a:cubicBezTo>
                  <a:cubicBezTo>
                    <a:pt x="8" y="38"/>
                    <a:pt x="7" y="36"/>
                    <a:pt x="5" y="35"/>
                  </a:cubicBezTo>
                  <a:cubicBezTo>
                    <a:pt x="4" y="33"/>
                    <a:pt x="2" y="31"/>
                    <a:pt x="2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7"/>
                    <a:pt x="1" y="14"/>
                    <a:pt x="2" y="12"/>
                  </a:cubicBezTo>
                  <a:cubicBezTo>
                    <a:pt x="3" y="9"/>
                    <a:pt x="4" y="7"/>
                    <a:pt x="5" y="5"/>
                  </a:cubicBezTo>
                  <a:cubicBezTo>
                    <a:pt x="7" y="4"/>
                    <a:pt x="9" y="2"/>
                    <a:pt x="11" y="1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20" y="0"/>
                    <a:pt x="22" y="1"/>
                    <a:pt x="24" y="1"/>
                  </a:cubicBezTo>
                  <a:cubicBezTo>
                    <a:pt x="26" y="2"/>
                    <a:pt x="28" y="4"/>
                    <a:pt x="30" y="5"/>
                  </a:cubicBezTo>
                  <a:cubicBezTo>
                    <a:pt x="31" y="7"/>
                    <a:pt x="32" y="9"/>
                    <a:pt x="33" y="12"/>
                  </a:cubicBezTo>
                  <a:cubicBezTo>
                    <a:pt x="34" y="14"/>
                    <a:pt x="35" y="17"/>
                    <a:pt x="35" y="20"/>
                  </a:cubicBezTo>
                  <a:close/>
                  <a:moveTo>
                    <a:pt x="27" y="20"/>
                  </a:moveTo>
                  <a:cubicBezTo>
                    <a:pt x="27" y="18"/>
                    <a:pt x="27" y="16"/>
                    <a:pt x="26" y="15"/>
                  </a:cubicBezTo>
                  <a:cubicBezTo>
                    <a:pt x="26" y="13"/>
                    <a:pt x="25" y="12"/>
                    <a:pt x="24" y="11"/>
                  </a:cubicBezTo>
                  <a:cubicBezTo>
                    <a:pt x="24" y="10"/>
                    <a:pt x="23" y="9"/>
                    <a:pt x="21" y="8"/>
                  </a:cubicBezTo>
                  <a:cubicBezTo>
                    <a:pt x="20" y="8"/>
                    <a:pt x="19" y="7"/>
                    <a:pt x="17" y="7"/>
                  </a:cubicBezTo>
                  <a:cubicBezTo>
                    <a:pt x="16" y="7"/>
                    <a:pt x="14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10" y="12"/>
                    <a:pt x="9" y="13"/>
                    <a:pt x="9" y="15"/>
                  </a:cubicBezTo>
                  <a:cubicBezTo>
                    <a:pt x="8" y="16"/>
                    <a:pt x="8" y="18"/>
                    <a:pt x="8" y="20"/>
                  </a:cubicBezTo>
                  <a:cubicBezTo>
                    <a:pt x="8" y="22"/>
                    <a:pt x="8" y="24"/>
                    <a:pt x="9" y="26"/>
                  </a:cubicBezTo>
                  <a:cubicBezTo>
                    <a:pt x="9" y="27"/>
                    <a:pt x="10" y="28"/>
                    <a:pt x="11" y="30"/>
                  </a:cubicBezTo>
                  <a:cubicBezTo>
                    <a:pt x="11" y="31"/>
                    <a:pt x="12" y="32"/>
                    <a:pt x="14" y="32"/>
                  </a:cubicBezTo>
                  <a:cubicBezTo>
                    <a:pt x="15" y="33"/>
                    <a:pt x="16" y="33"/>
                    <a:pt x="18" y="33"/>
                  </a:cubicBezTo>
                  <a:cubicBezTo>
                    <a:pt x="19" y="33"/>
                    <a:pt x="20" y="33"/>
                    <a:pt x="21" y="32"/>
                  </a:cubicBezTo>
                  <a:cubicBezTo>
                    <a:pt x="23" y="31"/>
                    <a:pt x="24" y="30"/>
                    <a:pt x="24" y="29"/>
                  </a:cubicBezTo>
                  <a:cubicBezTo>
                    <a:pt x="25" y="28"/>
                    <a:pt x="26" y="27"/>
                    <a:pt x="26" y="25"/>
                  </a:cubicBezTo>
                  <a:cubicBezTo>
                    <a:pt x="27" y="24"/>
                    <a:pt x="27" y="22"/>
                    <a:pt x="27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9" name="Freeform 67">
              <a:extLst>
                <a:ext uri="{FF2B5EF4-FFF2-40B4-BE49-F238E27FC236}">
                  <a16:creationId xmlns:a16="http://schemas.microsoft.com/office/drawing/2014/main" id="{33147323-CD74-4B45-8B3D-9FC2D6ABC4D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68514" y="6418333"/>
              <a:ext cx="59286" cy="101135"/>
            </a:xfrm>
            <a:custGeom>
              <a:avLst/>
              <a:gdLst>
                <a:gd name="T0" fmla="*/ 21 w 23"/>
                <a:gd name="T1" fmla="*/ 9 h 39"/>
                <a:gd name="T2" fmla="*/ 19 w 23"/>
                <a:gd name="T3" fmla="*/ 8 h 39"/>
                <a:gd name="T4" fmla="*/ 16 w 23"/>
                <a:gd name="T5" fmla="*/ 7 h 39"/>
                <a:gd name="T6" fmla="*/ 10 w 23"/>
                <a:gd name="T7" fmla="*/ 10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1 h 39"/>
                <a:gd name="T16" fmla="*/ 8 w 23"/>
                <a:gd name="T17" fmla="*/ 1 h 39"/>
                <a:gd name="T18" fmla="*/ 8 w 23"/>
                <a:gd name="T19" fmla="*/ 5 h 39"/>
                <a:gd name="T20" fmla="*/ 10 w 23"/>
                <a:gd name="T21" fmla="*/ 3 h 39"/>
                <a:gd name="T22" fmla="*/ 12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1 w 23"/>
                <a:gd name="T29" fmla="*/ 1 h 39"/>
                <a:gd name="T30" fmla="*/ 23 w 23"/>
                <a:gd name="T31" fmla="*/ 2 h 39"/>
                <a:gd name="T32" fmla="*/ 21 w 23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9"/>
                  </a:moveTo>
                  <a:cubicBezTo>
                    <a:pt x="20" y="8"/>
                    <a:pt x="20" y="8"/>
                    <a:pt x="19" y="8"/>
                  </a:cubicBezTo>
                  <a:cubicBezTo>
                    <a:pt x="18" y="8"/>
                    <a:pt x="17" y="7"/>
                    <a:pt x="16" y="7"/>
                  </a:cubicBezTo>
                  <a:cubicBezTo>
                    <a:pt x="13" y="7"/>
                    <a:pt x="11" y="8"/>
                    <a:pt x="10" y="10"/>
                  </a:cubicBezTo>
                  <a:cubicBezTo>
                    <a:pt x="9" y="12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9" y="3"/>
                    <a:pt x="10" y="3"/>
                  </a:cubicBezTo>
                  <a:cubicBezTo>
                    <a:pt x="10" y="2"/>
                    <a:pt x="11" y="2"/>
                    <a:pt x="12" y="1"/>
                  </a:cubicBezTo>
                  <a:cubicBezTo>
                    <a:pt x="12" y="1"/>
                    <a:pt x="13" y="1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3" y="2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50" name="Freeform 68">
              <a:extLst>
                <a:ext uri="{FF2B5EF4-FFF2-40B4-BE49-F238E27FC236}">
                  <a16:creationId xmlns:a16="http://schemas.microsoft.com/office/drawing/2014/main" id="{646502BE-8655-4E99-B8D3-19E6C1D2B9F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45237" y="6383459"/>
              <a:ext cx="76723" cy="136010"/>
            </a:xfrm>
            <a:custGeom>
              <a:avLst/>
              <a:gdLst>
                <a:gd name="T0" fmla="*/ 31 w 44"/>
                <a:gd name="T1" fmla="*/ 78 h 78"/>
                <a:gd name="T2" fmla="*/ 19 w 44"/>
                <a:gd name="T3" fmla="*/ 50 h 78"/>
                <a:gd name="T4" fmla="*/ 10 w 44"/>
                <a:gd name="T5" fmla="*/ 61 h 78"/>
                <a:gd name="T6" fmla="*/ 10 w 44"/>
                <a:gd name="T7" fmla="*/ 78 h 78"/>
                <a:gd name="T8" fmla="*/ 0 w 44"/>
                <a:gd name="T9" fmla="*/ 78 h 78"/>
                <a:gd name="T10" fmla="*/ 0 w 44"/>
                <a:gd name="T11" fmla="*/ 6 h 78"/>
                <a:gd name="T12" fmla="*/ 10 w 44"/>
                <a:gd name="T13" fmla="*/ 0 h 78"/>
                <a:gd name="T14" fmla="*/ 10 w 44"/>
                <a:gd name="T15" fmla="*/ 47 h 78"/>
                <a:gd name="T16" fmla="*/ 28 w 44"/>
                <a:gd name="T17" fmla="*/ 22 h 78"/>
                <a:gd name="T18" fmla="*/ 41 w 44"/>
                <a:gd name="T19" fmla="*/ 22 h 78"/>
                <a:gd name="T20" fmla="*/ 26 w 44"/>
                <a:gd name="T21" fmla="*/ 41 h 78"/>
                <a:gd name="T22" fmla="*/ 44 w 44"/>
                <a:gd name="T23" fmla="*/ 78 h 78"/>
                <a:gd name="T24" fmla="*/ 31 w 44"/>
                <a:gd name="T2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78">
                  <a:moveTo>
                    <a:pt x="31" y="78"/>
                  </a:moveTo>
                  <a:lnTo>
                    <a:pt x="19" y="50"/>
                  </a:lnTo>
                  <a:lnTo>
                    <a:pt x="10" y="61"/>
                  </a:lnTo>
                  <a:lnTo>
                    <a:pt x="10" y="78"/>
                  </a:lnTo>
                  <a:lnTo>
                    <a:pt x="0" y="78"/>
                  </a:lnTo>
                  <a:lnTo>
                    <a:pt x="0" y="6"/>
                  </a:lnTo>
                  <a:lnTo>
                    <a:pt x="10" y="0"/>
                  </a:lnTo>
                  <a:lnTo>
                    <a:pt x="10" y="47"/>
                  </a:lnTo>
                  <a:lnTo>
                    <a:pt x="28" y="22"/>
                  </a:lnTo>
                  <a:lnTo>
                    <a:pt x="41" y="22"/>
                  </a:lnTo>
                  <a:lnTo>
                    <a:pt x="26" y="41"/>
                  </a:lnTo>
                  <a:lnTo>
                    <a:pt x="44" y="78"/>
                  </a:lnTo>
                  <a:lnTo>
                    <a:pt x="31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51" name="Freeform 69">
              <a:extLst>
                <a:ext uri="{FF2B5EF4-FFF2-40B4-BE49-F238E27FC236}">
                  <a16:creationId xmlns:a16="http://schemas.microsoft.com/office/drawing/2014/main" id="{7B89F1B5-6B06-45D2-838B-039A44EFFD1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28936" y="6418333"/>
              <a:ext cx="74980" cy="102879"/>
            </a:xfrm>
            <a:custGeom>
              <a:avLst/>
              <a:gdLst>
                <a:gd name="T0" fmla="*/ 28 w 29"/>
                <a:gd name="T1" fmla="*/ 4 h 40"/>
                <a:gd name="T2" fmla="*/ 25 w 29"/>
                <a:gd name="T3" fmla="*/ 10 h 40"/>
                <a:gd name="T4" fmla="*/ 20 w 29"/>
                <a:gd name="T5" fmla="*/ 8 h 40"/>
                <a:gd name="T6" fmla="*/ 15 w 29"/>
                <a:gd name="T7" fmla="*/ 7 h 40"/>
                <a:gd name="T8" fmla="*/ 11 w 29"/>
                <a:gd name="T9" fmla="*/ 8 h 40"/>
                <a:gd name="T10" fmla="*/ 9 w 29"/>
                <a:gd name="T11" fmla="*/ 10 h 40"/>
                <a:gd name="T12" fmla="*/ 10 w 29"/>
                <a:gd name="T13" fmla="*/ 12 h 40"/>
                <a:gd name="T14" fmla="*/ 11 w 29"/>
                <a:gd name="T15" fmla="*/ 13 h 40"/>
                <a:gd name="T16" fmla="*/ 13 w 29"/>
                <a:gd name="T17" fmla="*/ 14 h 40"/>
                <a:gd name="T18" fmla="*/ 17 w 29"/>
                <a:gd name="T19" fmla="*/ 16 h 40"/>
                <a:gd name="T20" fmla="*/ 22 w 29"/>
                <a:gd name="T21" fmla="*/ 18 h 40"/>
                <a:gd name="T22" fmla="*/ 26 w 29"/>
                <a:gd name="T23" fmla="*/ 21 h 40"/>
                <a:gd name="T24" fmla="*/ 29 w 29"/>
                <a:gd name="T25" fmla="*/ 24 h 40"/>
                <a:gd name="T26" fmla="*/ 29 w 29"/>
                <a:gd name="T27" fmla="*/ 29 h 40"/>
                <a:gd name="T28" fmla="*/ 28 w 29"/>
                <a:gd name="T29" fmla="*/ 34 h 40"/>
                <a:gd name="T30" fmla="*/ 25 w 29"/>
                <a:gd name="T31" fmla="*/ 38 h 40"/>
                <a:gd name="T32" fmla="*/ 21 w 29"/>
                <a:gd name="T33" fmla="*/ 40 h 40"/>
                <a:gd name="T34" fmla="*/ 15 w 29"/>
                <a:gd name="T35" fmla="*/ 40 h 40"/>
                <a:gd name="T36" fmla="*/ 7 w 29"/>
                <a:gd name="T37" fmla="*/ 39 h 40"/>
                <a:gd name="T38" fmla="*/ 0 w 29"/>
                <a:gd name="T39" fmla="*/ 35 h 40"/>
                <a:gd name="T40" fmla="*/ 4 w 29"/>
                <a:gd name="T41" fmla="*/ 30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20 w 29"/>
                <a:gd name="T53" fmla="*/ 26 h 40"/>
                <a:gd name="T54" fmla="*/ 17 w 29"/>
                <a:gd name="T55" fmla="*/ 24 h 40"/>
                <a:gd name="T56" fmla="*/ 13 w 29"/>
                <a:gd name="T57" fmla="*/ 23 h 40"/>
                <a:gd name="T58" fmla="*/ 8 w 29"/>
                <a:gd name="T59" fmla="*/ 20 h 40"/>
                <a:gd name="T60" fmla="*/ 4 w 29"/>
                <a:gd name="T61" fmla="*/ 18 h 40"/>
                <a:gd name="T62" fmla="*/ 2 w 29"/>
                <a:gd name="T63" fmla="*/ 15 h 40"/>
                <a:gd name="T64" fmla="*/ 2 w 29"/>
                <a:gd name="T65" fmla="*/ 11 h 40"/>
                <a:gd name="T66" fmla="*/ 3 w 29"/>
                <a:gd name="T67" fmla="*/ 6 h 40"/>
                <a:gd name="T68" fmla="*/ 6 w 29"/>
                <a:gd name="T69" fmla="*/ 3 h 40"/>
                <a:gd name="T70" fmla="*/ 10 w 29"/>
                <a:gd name="T71" fmla="*/ 1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3" y="9"/>
                    <a:pt x="22" y="8"/>
                    <a:pt x="20" y="8"/>
                  </a:cubicBezTo>
                  <a:cubicBezTo>
                    <a:pt x="18" y="7"/>
                    <a:pt x="17" y="7"/>
                    <a:pt x="15" y="7"/>
                  </a:cubicBezTo>
                  <a:cubicBezTo>
                    <a:pt x="13" y="7"/>
                    <a:pt x="12" y="7"/>
                    <a:pt x="11" y="8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9" y="11"/>
                    <a:pt x="10" y="11"/>
                    <a:pt x="10" y="12"/>
                  </a:cubicBezTo>
                  <a:cubicBezTo>
                    <a:pt x="10" y="12"/>
                    <a:pt x="10" y="13"/>
                    <a:pt x="11" y="13"/>
                  </a:cubicBezTo>
                  <a:cubicBezTo>
                    <a:pt x="11" y="13"/>
                    <a:pt x="12" y="14"/>
                    <a:pt x="13" y="14"/>
                  </a:cubicBezTo>
                  <a:cubicBezTo>
                    <a:pt x="14" y="15"/>
                    <a:pt x="15" y="15"/>
                    <a:pt x="17" y="16"/>
                  </a:cubicBezTo>
                  <a:cubicBezTo>
                    <a:pt x="19" y="17"/>
                    <a:pt x="21" y="18"/>
                    <a:pt x="22" y="18"/>
                  </a:cubicBezTo>
                  <a:cubicBezTo>
                    <a:pt x="24" y="19"/>
                    <a:pt x="25" y="20"/>
                    <a:pt x="26" y="21"/>
                  </a:cubicBezTo>
                  <a:cubicBezTo>
                    <a:pt x="27" y="22"/>
                    <a:pt x="28" y="23"/>
                    <a:pt x="29" y="24"/>
                  </a:cubicBezTo>
                  <a:cubicBezTo>
                    <a:pt x="29" y="25"/>
                    <a:pt x="29" y="27"/>
                    <a:pt x="29" y="29"/>
                  </a:cubicBezTo>
                  <a:cubicBezTo>
                    <a:pt x="29" y="31"/>
                    <a:pt x="29" y="33"/>
                    <a:pt x="28" y="34"/>
                  </a:cubicBezTo>
                  <a:cubicBezTo>
                    <a:pt x="28" y="36"/>
                    <a:pt x="26" y="37"/>
                    <a:pt x="25" y="38"/>
                  </a:cubicBezTo>
                  <a:cubicBezTo>
                    <a:pt x="24" y="39"/>
                    <a:pt x="22" y="39"/>
                    <a:pt x="21" y="40"/>
                  </a:cubicBezTo>
                  <a:cubicBezTo>
                    <a:pt x="19" y="40"/>
                    <a:pt x="17" y="40"/>
                    <a:pt x="15" y="40"/>
                  </a:cubicBezTo>
                  <a:cubicBezTo>
                    <a:pt x="13" y="40"/>
                    <a:pt x="10" y="40"/>
                    <a:pt x="7" y="39"/>
                  </a:cubicBezTo>
                  <a:cubicBezTo>
                    <a:pt x="5" y="38"/>
                    <a:pt x="2" y="37"/>
                    <a:pt x="0" y="35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6" y="31"/>
                    <a:pt x="7" y="32"/>
                    <a:pt x="9" y="32"/>
                  </a:cubicBezTo>
                  <a:cubicBezTo>
                    <a:pt x="11" y="33"/>
                    <a:pt x="13" y="33"/>
                    <a:pt x="15" y="33"/>
                  </a:cubicBezTo>
                  <a:cubicBezTo>
                    <a:pt x="17" y="33"/>
                    <a:pt x="19" y="33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2" y="28"/>
                    <a:pt x="21" y="27"/>
                  </a:cubicBezTo>
                  <a:cubicBezTo>
                    <a:pt x="21" y="27"/>
                    <a:pt x="20" y="26"/>
                    <a:pt x="20" y="26"/>
                  </a:cubicBezTo>
                  <a:cubicBezTo>
                    <a:pt x="19" y="25"/>
                    <a:pt x="18" y="25"/>
                    <a:pt x="17" y="24"/>
                  </a:cubicBezTo>
                  <a:cubicBezTo>
                    <a:pt x="16" y="24"/>
                    <a:pt x="15" y="23"/>
                    <a:pt x="13" y="23"/>
                  </a:cubicBezTo>
                  <a:cubicBezTo>
                    <a:pt x="11" y="22"/>
                    <a:pt x="9" y="21"/>
                    <a:pt x="8" y="20"/>
                  </a:cubicBezTo>
                  <a:cubicBezTo>
                    <a:pt x="6" y="19"/>
                    <a:pt x="5" y="19"/>
                    <a:pt x="4" y="18"/>
                  </a:cubicBezTo>
                  <a:cubicBezTo>
                    <a:pt x="3" y="17"/>
                    <a:pt x="3" y="16"/>
                    <a:pt x="2" y="15"/>
                  </a:cubicBezTo>
                  <a:cubicBezTo>
                    <a:pt x="2" y="13"/>
                    <a:pt x="2" y="12"/>
                    <a:pt x="2" y="11"/>
                  </a:cubicBezTo>
                  <a:cubicBezTo>
                    <a:pt x="2" y="9"/>
                    <a:pt x="2" y="7"/>
                    <a:pt x="3" y="6"/>
                  </a:cubicBezTo>
                  <a:cubicBezTo>
                    <a:pt x="3" y="5"/>
                    <a:pt x="4" y="4"/>
                    <a:pt x="6" y="3"/>
                  </a:cubicBezTo>
                  <a:cubicBezTo>
                    <a:pt x="7" y="2"/>
                    <a:pt x="8" y="1"/>
                    <a:pt x="10" y="1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20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52" name="Freeform 70">
              <a:extLst>
                <a:ext uri="{FF2B5EF4-FFF2-40B4-BE49-F238E27FC236}">
                  <a16:creationId xmlns:a16="http://schemas.microsoft.com/office/drawing/2014/main" id="{07A005EC-C937-4146-8D02-C00C5931EBC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23096" y="6489826"/>
              <a:ext cx="27899" cy="31387"/>
            </a:xfrm>
            <a:custGeom>
              <a:avLst/>
              <a:gdLst>
                <a:gd name="T0" fmla="*/ 11 w 11"/>
                <a:gd name="T1" fmla="*/ 6 h 12"/>
                <a:gd name="T2" fmla="*/ 11 w 11"/>
                <a:gd name="T3" fmla="*/ 9 h 12"/>
                <a:gd name="T4" fmla="*/ 10 w 11"/>
                <a:gd name="T5" fmla="*/ 10 h 12"/>
                <a:gd name="T6" fmla="*/ 8 w 11"/>
                <a:gd name="T7" fmla="*/ 12 h 12"/>
                <a:gd name="T8" fmla="*/ 6 w 11"/>
                <a:gd name="T9" fmla="*/ 12 h 12"/>
                <a:gd name="T10" fmla="*/ 3 w 11"/>
                <a:gd name="T11" fmla="*/ 12 h 12"/>
                <a:gd name="T12" fmla="*/ 1 w 11"/>
                <a:gd name="T13" fmla="*/ 10 h 12"/>
                <a:gd name="T14" fmla="*/ 0 w 11"/>
                <a:gd name="T15" fmla="*/ 9 h 12"/>
                <a:gd name="T16" fmla="*/ 0 w 11"/>
                <a:gd name="T17" fmla="*/ 6 h 12"/>
                <a:gd name="T18" fmla="*/ 0 w 11"/>
                <a:gd name="T19" fmla="*/ 4 h 12"/>
                <a:gd name="T20" fmla="*/ 1 w 11"/>
                <a:gd name="T21" fmla="*/ 2 h 12"/>
                <a:gd name="T22" fmla="*/ 3 w 11"/>
                <a:gd name="T23" fmla="*/ 1 h 12"/>
                <a:gd name="T24" fmla="*/ 6 w 11"/>
                <a:gd name="T25" fmla="*/ 0 h 12"/>
                <a:gd name="T26" fmla="*/ 8 w 11"/>
                <a:gd name="T27" fmla="*/ 1 h 12"/>
                <a:gd name="T28" fmla="*/ 10 w 11"/>
                <a:gd name="T29" fmla="*/ 2 h 12"/>
                <a:gd name="T30" fmla="*/ 11 w 11"/>
                <a:gd name="T31" fmla="*/ 4 h 12"/>
                <a:gd name="T32" fmla="*/ 11 w 11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11" y="7"/>
                    <a:pt x="11" y="8"/>
                    <a:pt x="11" y="9"/>
                  </a:cubicBezTo>
                  <a:cubicBezTo>
                    <a:pt x="11" y="9"/>
                    <a:pt x="10" y="10"/>
                    <a:pt x="10" y="10"/>
                  </a:cubicBezTo>
                  <a:cubicBezTo>
                    <a:pt x="9" y="11"/>
                    <a:pt x="9" y="11"/>
                    <a:pt x="8" y="12"/>
                  </a:cubicBezTo>
                  <a:cubicBezTo>
                    <a:pt x="7" y="12"/>
                    <a:pt x="6" y="12"/>
                    <a:pt x="6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1"/>
                    <a:pt x="2" y="11"/>
                    <a:pt x="1" y="10"/>
                  </a:cubicBezTo>
                  <a:cubicBezTo>
                    <a:pt x="1" y="10"/>
                    <a:pt x="1" y="9"/>
                    <a:pt x="0" y="9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6" y="0"/>
                    <a:pt x="7" y="1"/>
                    <a:pt x="8" y="1"/>
                  </a:cubicBezTo>
                  <a:cubicBezTo>
                    <a:pt x="9" y="1"/>
                    <a:pt x="9" y="2"/>
                    <a:pt x="10" y="2"/>
                  </a:cubicBezTo>
                  <a:cubicBezTo>
                    <a:pt x="10" y="3"/>
                    <a:pt x="11" y="3"/>
                    <a:pt x="11" y="4"/>
                  </a:cubicBezTo>
                  <a:cubicBezTo>
                    <a:pt x="11" y="5"/>
                    <a:pt x="11" y="6"/>
                    <a:pt x="11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</p:grpSp>
      <p:sp>
        <p:nvSpPr>
          <p:cNvPr id="263" name="Title 1">
            <a:extLst>
              <a:ext uri="{FF2B5EF4-FFF2-40B4-BE49-F238E27FC236}">
                <a16:creationId xmlns:a16="http://schemas.microsoft.com/office/drawing/2014/main" id="{3F36D6CC-3534-47CC-AECE-83EDA4639F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4388" y="2158329"/>
            <a:ext cx="3998354" cy="860400"/>
          </a:xfrm>
          <a:prstGeom prst="rect">
            <a:avLst/>
          </a:prstGeom>
        </p:spPr>
        <p:txBody>
          <a:bodyPr/>
          <a:lstStyle>
            <a:lvl1pPr>
              <a:defRPr sz="2999" b="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64" name="Subtitle 2">
            <a:extLst>
              <a:ext uri="{FF2B5EF4-FFF2-40B4-BE49-F238E27FC236}">
                <a16:creationId xmlns:a16="http://schemas.microsoft.com/office/drawing/2014/main" id="{C26FB38E-4E99-4AFB-8C8C-F03F7A963D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580" y="3200329"/>
            <a:ext cx="4018535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999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AE95BC52-A56D-4358-A294-750179EBB698}"/>
              </a:ext>
            </a:extLst>
          </p:cNvPr>
          <p:cNvGrpSpPr/>
          <p:nvPr userDrawn="1"/>
        </p:nvGrpSpPr>
        <p:grpSpPr>
          <a:xfrm>
            <a:off x="489112" y="876059"/>
            <a:ext cx="4852768" cy="3374475"/>
            <a:chOff x="6855933" y="899048"/>
            <a:chExt cx="4855295" cy="3374475"/>
          </a:xfrm>
          <a:solidFill>
            <a:schemeClr val="tx2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CBD2AD5-9A79-4CFE-A808-769ADC8898F3}"/>
                </a:ext>
              </a:extLst>
            </p:cNvPr>
            <p:cNvSpPr/>
            <p:nvPr/>
          </p:nvSpPr>
          <p:spPr>
            <a:xfrm>
              <a:off x="6855933" y="899048"/>
              <a:ext cx="4855295" cy="3374475"/>
            </a:xfrm>
            <a:custGeom>
              <a:avLst/>
              <a:gdLst>
                <a:gd name="connsiteX0" fmla="*/ 6731 w 4855294"/>
                <a:gd name="connsiteY0" fmla="*/ 863542 h 3374474"/>
                <a:gd name="connsiteX1" fmla="*/ 6731 w 4855294"/>
                <a:gd name="connsiteY1" fmla="*/ 3095901 h 3374474"/>
                <a:gd name="connsiteX2" fmla="*/ 145659 w 4855294"/>
                <a:gd name="connsiteY2" fmla="*/ 3095901 h 3374474"/>
                <a:gd name="connsiteX3" fmla="*/ 145659 w 4855294"/>
                <a:gd name="connsiteY3" fmla="*/ 988380 h 3374474"/>
                <a:gd name="connsiteX4" fmla="*/ 4715918 w 4855294"/>
                <a:gd name="connsiteY4" fmla="*/ 179673 h 3374474"/>
                <a:gd name="connsiteX5" fmla="*/ 4715918 w 4855294"/>
                <a:gd name="connsiteY5" fmla="*/ 3234829 h 3374474"/>
                <a:gd name="connsiteX6" fmla="*/ 840208 w 4855294"/>
                <a:gd name="connsiteY6" fmla="*/ 3234829 h 3374474"/>
                <a:gd name="connsiteX7" fmla="*/ 840208 w 4855294"/>
                <a:gd name="connsiteY7" fmla="*/ 3373757 h 3374474"/>
                <a:gd name="connsiteX8" fmla="*/ 4854846 w 4855294"/>
                <a:gd name="connsiteY8" fmla="*/ 3373757 h 3374474"/>
                <a:gd name="connsiteX9" fmla="*/ 4854846 w 4855294"/>
                <a:gd name="connsiteY9" fmla="*/ 6731 h 3374474"/>
                <a:gd name="connsiteX10" fmla="*/ 6731 w 4855294"/>
                <a:gd name="connsiteY10" fmla="*/ 863542 h 337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55294" h="3374474">
                  <a:moveTo>
                    <a:pt x="6731" y="863542"/>
                  </a:moveTo>
                  <a:lnTo>
                    <a:pt x="6731" y="3095901"/>
                  </a:lnTo>
                  <a:lnTo>
                    <a:pt x="145659" y="3095901"/>
                  </a:lnTo>
                  <a:lnTo>
                    <a:pt x="145659" y="988380"/>
                  </a:lnTo>
                  <a:lnTo>
                    <a:pt x="4715918" y="179673"/>
                  </a:lnTo>
                  <a:lnTo>
                    <a:pt x="4715918" y="3234829"/>
                  </a:lnTo>
                  <a:lnTo>
                    <a:pt x="840208" y="3234829"/>
                  </a:lnTo>
                  <a:lnTo>
                    <a:pt x="840208" y="3373757"/>
                  </a:lnTo>
                  <a:lnTo>
                    <a:pt x="4854846" y="3373757"/>
                  </a:lnTo>
                  <a:lnTo>
                    <a:pt x="4854846" y="6731"/>
                  </a:lnTo>
                  <a:lnTo>
                    <a:pt x="6731" y="86354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EE673CB-A779-4F64-B72D-93428DD2B26D}"/>
                </a:ext>
              </a:extLst>
            </p:cNvPr>
            <p:cNvSpPr/>
            <p:nvPr/>
          </p:nvSpPr>
          <p:spPr>
            <a:xfrm>
              <a:off x="6855933" y="4127146"/>
              <a:ext cx="143595" cy="143595"/>
            </a:xfrm>
            <a:custGeom>
              <a:avLst/>
              <a:gdLst>
                <a:gd name="connsiteX0" fmla="*/ 6731 w 143594"/>
                <a:gd name="connsiteY0" fmla="*/ 6731 h 143594"/>
                <a:gd name="connsiteX1" fmla="*/ 145659 w 143594"/>
                <a:gd name="connsiteY1" fmla="*/ 6731 h 143594"/>
                <a:gd name="connsiteX2" fmla="*/ 145659 w 143594"/>
                <a:gd name="connsiteY2" fmla="*/ 145659 h 143594"/>
                <a:gd name="connsiteX3" fmla="*/ 6731 w 143594"/>
                <a:gd name="connsiteY3" fmla="*/ 145659 h 143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594" h="143594">
                  <a:moveTo>
                    <a:pt x="6731" y="6731"/>
                  </a:moveTo>
                  <a:lnTo>
                    <a:pt x="145659" y="6731"/>
                  </a:lnTo>
                  <a:lnTo>
                    <a:pt x="145659" y="145659"/>
                  </a:lnTo>
                  <a:lnTo>
                    <a:pt x="6731" y="1456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88144C98-507D-403B-8819-FBBF64A82FA3}"/>
                </a:ext>
              </a:extLst>
            </p:cNvPr>
            <p:cNvSpPr/>
            <p:nvPr/>
          </p:nvSpPr>
          <p:spPr>
            <a:xfrm>
              <a:off x="7133789" y="4127146"/>
              <a:ext cx="143595" cy="143595"/>
            </a:xfrm>
            <a:custGeom>
              <a:avLst/>
              <a:gdLst>
                <a:gd name="connsiteX0" fmla="*/ 6731 w 143594"/>
                <a:gd name="connsiteY0" fmla="*/ 6731 h 143594"/>
                <a:gd name="connsiteX1" fmla="*/ 145659 w 143594"/>
                <a:gd name="connsiteY1" fmla="*/ 6731 h 143594"/>
                <a:gd name="connsiteX2" fmla="*/ 145659 w 143594"/>
                <a:gd name="connsiteY2" fmla="*/ 145659 h 143594"/>
                <a:gd name="connsiteX3" fmla="*/ 6731 w 143594"/>
                <a:gd name="connsiteY3" fmla="*/ 145659 h 143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594" h="143594">
                  <a:moveTo>
                    <a:pt x="6731" y="6731"/>
                  </a:moveTo>
                  <a:lnTo>
                    <a:pt x="145659" y="6731"/>
                  </a:lnTo>
                  <a:lnTo>
                    <a:pt x="145659" y="145659"/>
                  </a:lnTo>
                  <a:lnTo>
                    <a:pt x="6731" y="1456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1919CB3-2430-4DA6-BF41-59A1EF9C03CB}"/>
                </a:ext>
              </a:extLst>
            </p:cNvPr>
            <p:cNvSpPr/>
            <p:nvPr/>
          </p:nvSpPr>
          <p:spPr>
            <a:xfrm>
              <a:off x="7411555" y="4127146"/>
              <a:ext cx="143595" cy="143595"/>
            </a:xfrm>
            <a:custGeom>
              <a:avLst/>
              <a:gdLst>
                <a:gd name="connsiteX0" fmla="*/ 6731 w 143594"/>
                <a:gd name="connsiteY0" fmla="*/ 6731 h 143594"/>
                <a:gd name="connsiteX1" fmla="*/ 145659 w 143594"/>
                <a:gd name="connsiteY1" fmla="*/ 6731 h 143594"/>
                <a:gd name="connsiteX2" fmla="*/ 145659 w 143594"/>
                <a:gd name="connsiteY2" fmla="*/ 145659 h 143594"/>
                <a:gd name="connsiteX3" fmla="*/ 6731 w 143594"/>
                <a:gd name="connsiteY3" fmla="*/ 145659 h 143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594" h="143594">
                  <a:moveTo>
                    <a:pt x="6731" y="6731"/>
                  </a:moveTo>
                  <a:lnTo>
                    <a:pt x="145659" y="6731"/>
                  </a:lnTo>
                  <a:lnTo>
                    <a:pt x="145659" y="145659"/>
                  </a:lnTo>
                  <a:lnTo>
                    <a:pt x="6731" y="1456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</p:grpSp>
      <p:grpSp>
        <p:nvGrpSpPr>
          <p:cNvPr id="82" name="Group 4">
            <a:extLst>
              <a:ext uri="{FF2B5EF4-FFF2-40B4-BE49-F238E27FC236}">
                <a16:creationId xmlns:a16="http://schemas.microsoft.com/office/drawing/2014/main" id="{C5FADEE5-07C4-41A9-88D6-C6D2ED1362B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359392" y="4960938"/>
            <a:ext cx="1224912" cy="1435100"/>
            <a:chOff x="6529" y="3125"/>
            <a:chExt cx="772" cy="904"/>
          </a:xfrm>
        </p:grpSpPr>
        <p:sp>
          <p:nvSpPr>
            <p:cNvPr id="83" name="Freeform 5">
              <a:extLst>
                <a:ext uri="{FF2B5EF4-FFF2-40B4-BE49-F238E27FC236}">
                  <a16:creationId xmlns:a16="http://schemas.microsoft.com/office/drawing/2014/main" id="{5A2C465B-7D43-431D-A35E-50762E7696F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84" name="Freeform 6">
              <a:extLst>
                <a:ext uri="{FF2B5EF4-FFF2-40B4-BE49-F238E27FC236}">
                  <a16:creationId xmlns:a16="http://schemas.microsoft.com/office/drawing/2014/main" id="{AC35E6C1-71A8-4C9D-A1A5-682B0BD0A03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24719979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400"/>
          </a:xfrm>
        </p:spPr>
        <p:txBody>
          <a:bodyPr/>
          <a:lstStyle>
            <a:lvl1pPr>
              <a:defRPr sz="2399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Line 10">
            <a:extLst>
              <a:ext uri="{FF2B5EF4-FFF2-40B4-BE49-F238E27FC236}">
                <a16:creationId xmlns:a16="http://schemas.microsoft.com/office/drawing/2014/main" id="{DA9741B6-D337-4A18-8ECB-FB21A6953E4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109742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0356C28-34FC-48BD-943E-82B485EB0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137920"/>
            <a:ext cx="10972800" cy="494792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369FE1-2141-4E78-8B01-84E57EEFE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63E5D-D4D4-47A0-B3D2-9C348E301267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4482B3-B946-42D6-98EA-72EE48EEB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2DD5AC-66F0-425C-A9DE-048451319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9975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6CE8A6-F50D-46DB-9615-A862C04519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30E931-C461-40D3-9AEC-5CD714952E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6A737F-1070-48DB-9C4B-C5BCC1E6D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78593-F19E-406C-B056-65574C83BEDF}" type="datetimeFigureOut">
              <a:rPr lang="en-IN" smtClean="0"/>
              <a:t>10-03-2021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C20B6E-2A7F-478A-B09F-4FF3FAE90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33FF24-A0B1-44BF-884B-7B7D92FF7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7011-967D-400A-979E-5EA79B781C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8241912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1" y="294200"/>
            <a:ext cx="10972800" cy="590400"/>
          </a:xfrm>
        </p:spPr>
        <p:txBody>
          <a:bodyPr/>
          <a:lstStyle>
            <a:lvl1pPr>
              <a:defRPr sz="2399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Standard slide</a:t>
            </a:r>
            <a:endParaRPr lang="en-GB" dirty="0"/>
          </a:p>
        </p:txBody>
      </p:sp>
      <p:sp>
        <p:nvSpPr>
          <p:cNvPr id="80" name="Line 10">
            <a:extLst>
              <a:ext uri="{FF2B5EF4-FFF2-40B4-BE49-F238E27FC236}">
                <a16:creationId xmlns:a16="http://schemas.microsoft.com/office/drawing/2014/main" id="{EF8E9275-C0E0-4ABA-8699-73E5E292EC8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109742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D5E823-546D-4100-9D33-42F450A38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9E02A-78D6-48B7-A389-464ED573BA5D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192330-2E70-49F4-A5DA-F82320E70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2297295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593A0-4211-460E-B6CF-FE2D9CE6D9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94852" y="1"/>
            <a:ext cx="3997149" cy="6156104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7440547" cy="590400"/>
          </a:xfrm>
        </p:spPr>
        <p:txBody>
          <a:bodyPr/>
          <a:lstStyle>
            <a:lvl1pPr>
              <a:defRPr sz="2399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1" y="1137921"/>
            <a:ext cx="7295842" cy="873760"/>
          </a:xfrm>
        </p:spPr>
        <p:txBody>
          <a:bodyPr/>
          <a:lstStyle>
            <a:lvl1pPr marL="0" indent="0">
              <a:buNone/>
              <a:defRPr sz="1799">
                <a:solidFill>
                  <a:schemeClr val="bg1"/>
                </a:solidFill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609601" y="2311401"/>
            <a:ext cx="3578253" cy="3844704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C7BD71A-882B-40FB-A05F-48ECC69FF73D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327190" y="2311402"/>
            <a:ext cx="3578253" cy="1254759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87D58C8-1517-42AA-8B2A-E449A3F6F02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327190" y="4236721"/>
            <a:ext cx="3578253" cy="1944160"/>
          </a:xfrm>
        </p:spPr>
        <p:txBody>
          <a:bodyPr numCol="1"/>
          <a:lstStyle>
            <a:lvl1pPr marL="0" indent="0">
              <a:buNone/>
              <a:defRPr sz="1799">
                <a:solidFill>
                  <a:schemeClr val="bg1"/>
                </a:solidFill>
                <a:latin typeface="Georgia" panose="02040502050405020303" pitchFamily="18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Quote</a:t>
            </a:r>
          </a:p>
        </p:txBody>
      </p:sp>
      <p:sp>
        <p:nvSpPr>
          <p:cNvPr id="23" name="Line 10">
            <a:extLst>
              <a:ext uri="{FF2B5EF4-FFF2-40B4-BE49-F238E27FC236}">
                <a16:creationId xmlns:a16="http://schemas.microsoft.com/office/drawing/2014/main" id="{E820DC59-E206-4DC0-9012-584F8EBAF73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7719833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73C7F4-1F66-48B4-8A7F-96C64986A20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E49E8CE-5235-4494-B0FD-9ECC8206E96E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8F1198-1F5C-4C8B-A7E4-2658430FBCF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EA2D1B-5973-42E9-87B4-02C40C0EF1B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2294563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593A0-4211-460E-B6CF-FE2D9CE6D9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2383219" cy="6857999"/>
          </a:xfrm>
        </p:spPr>
        <p:txBody>
          <a:bodyPr/>
          <a:lstStyle/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3891" y="294200"/>
            <a:ext cx="8887371" cy="590400"/>
          </a:xfrm>
        </p:spPr>
        <p:txBody>
          <a:bodyPr/>
          <a:lstStyle>
            <a:lvl1pPr>
              <a:defRPr sz="2399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693890" y="1137921"/>
            <a:ext cx="2741454" cy="5018184"/>
          </a:xfrm>
        </p:spPr>
        <p:txBody>
          <a:bodyPr/>
          <a:lstStyle>
            <a:lvl1pPr marL="0" indent="0">
              <a:buNone/>
              <a:defRPr sz="1799">
                <a:solidFill>
                  <a:schemeClr val="bg1"/>
                </a:solidFill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5724102" y="1137921"/>
            <a:ext cx="2802382" cy="5018184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6FF4A6F8-D9C6-4FEE-9324-5200D308BB1F}"/>
              </a:ext>
            </a:extLst>
          </p:cNvPr>
          <p:cNvSpPr>
            <a:spLocks noGrp="1"/>
          </p:cNvSpPr>
          <p:nvPr userDrawn="1">
            <p:ph idx="12" hasCustomPrompt="1"/>
          </p:nvPr>
        </p:nvSpPr>
        <p:spPr>
          <a:xfrm>
            <a:off x="8815241" y="1137922"/>
            <a:ext cx="2767159" cy="2796151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B63A7CBA-3151-452E-BD2F-D3E65CE1595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693891" y="907750"/>
            <a:ext cx="8887371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8571DE-086F-444C-976E-D386CED54CF9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CFB1ADCF-7548-48F2-B4E3-18B2C0EE8460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178D09-F6E9-4981-B6E0-209D099207E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E170B6-45D3-4E0A-A799-1F973EAAC5E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4743747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137920"/>
            <a:ext cx="8234455" cy="4834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1799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buNone/>
              <a:defRPr sz="1599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buNone/>
              <a:defRPr sz="1399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CF130104-FAF2-4309-9701-573F3774313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109742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354617-5A1F-4D8E-8075-F2918D0E9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D130-B426-4A46-85E5-B0049A4DA5C7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DAB026-E283-44F4-8795-984385684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3657FA-64A4-4818-8A20-F1ACA6AC5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1334601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97C43D-4F1B-43DA-A0C6-DA6B6708E1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2616" y="2851522"/>
            <a:ext cx="4445485" cy="1202318"/>
          </a:xfrm>
        </p:spPr>
        <p:txBody>
          <a:bodyPr vert="horz" lIns="0" tIns="0" rIns="0" bIns="0" rtlCol="0" anchor="ctr" anchorCtr="0">
            <a:noAutofit/>
          </a:bodyPr>
          <a:lstStyle>
            <a:lvl1pPr marL="0" indent="0">
              <a:buNone/>
              <a:defRPr kumimoji="0" lang="en-IN" sz="3598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EYInterstate Light" panose="02000506000000020004" pitchFamily="2" charset="0"/>
                <a:ea typeface="+mj-ea"/>
                <a:cs typeface="+mj-cs"/>
              </a:defRPr>
            </a:lvl1pPr>
          </a:lstStyle>
          <a:p>
            <a:pPr marL="356438" marR="0" lvl="0" indent="-356438" defTabSz="1007383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/>
              <a:t>Chapter Title</a:t>
            </a:r>
            <a:endParaRPr lang="en-IN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0C2D9D-B0D7-494E-9184-FCD6E94AACE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A95EDC0-9791-477B-BA1D-1692FE9BFBAA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7FD91A-AB40-450B-8784-9A5D99C62D8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CE5F90-7113-4FA1-AFCF-3BC8EF01000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5995356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97C43D-4F1B-43DA-A0C6-DA6B6708E1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2616" y="2851522"/>
            <a:ext cx="4445485" cy="1202318"/>
          </a:xfrm>
        </p:spPr>
        <p:txBody>
          <a:bodyPr vert="horz" lIns="0" tIns="0" rIns="0" bIns="0" rtlCol="0" anchor="ctr" anchorCtr="0">
            <a:noAutofit/>
          </a:bodyPr>
          <a:lstStyle>
            <a:lvl1pPr marL="0" indent="0">
              <a:buNone/>
              <a:defRPr kumimoji="0" lang="en-IN" sz="3598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YInterstate Light" panose="02000506000000020004" pitchFamily="2" charset="0"/>
                <a:ea typeface="+mj-ea"/>
                <a:cs typeface="+mj-cs"/>
              </a:defRPr>
            </a:lvl1pPr>
          </a:lstStyle>
          <a:p>
            <a:pPr marL="356438" marR="0" lvl="0" indent="-356438" defTabSz="1007383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/>
              <a:t>Chapter Title</a:t>
            </a:r>
            <a:endParaRPr lang="en-IN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C87A56-4269-4E89-A9DC-9C8F44424A9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BBFBFE83-FB75-47BB-81F0-F0FF13E5BA5A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FA45C8-6E1A-407F-B671-050EFF08143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A593FC-3F10-4238-9F6D-C447302109D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1312933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8F291EB0-15F5-4E9A-A38B-CE3AC1452E21}"/>
              </a:ext>
            </a:extLst>
          </p:cNvPr>
          <p:cNvSpPr txBox="1">
            <a:spLocks/>
          </p:cNvSpPr>
          <p:nvPr userDrawn="1"/>
        </p:nvSpPr>
        <p:spPr>
          <a:xfrm>
            <a:off x="477102" y="1488927"/>
            <a:ext cx="2337171" cy="858838"/>
          </a:xfrm>
          <a:prstGeom prst="rect">
            <a:avLst/>
          </a:prstGeom>
        </p:spPr>
        <p:txBody>
          <a:bodyPr/>
          <a:lstStyle>
            <a:lvl1pPr marL="356616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194" dirty="0">
                <a:solidFill>
                  <a:schemeClr val="tx2"/>
                </a:solidFill>
                <a:latin typeface="Georgia" panose="02040502050405020303" pitchFamily="18" charset="0"/>
              </a:rPr>
              <a:t>“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B5D2AC0-B4F7-4455-9AE0-201966050A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3083" y="2526765"/>
            <a:ext cx="5289245" cy="1800000"/>
          </a:xfrm>
        </p:spPr>
        <p:txBody>
          <a:bodyPr lIns="90000" tIns="46800" rIns="90000" bIns="46800"/>
          <a:lstStyle>
            <a:lvl1pPr marL="0" indent="0">
              <a:buNone/>
              <a:defRPr lang="en-US" sz="2799" dirty="0" smtClean="0">
                <a:latin typeface="Georgia" panose="02040502050405020303" pitchFamily="18" charset="0"/>
              </a:defRPr>
            </a:lvl1pPr>
          </a:lstStyle>
          <a:p>
            <a:pPr marL="356438" lvl="0" indent="-356438">
              <a:spcBef>
                <a:spcPts val="0"/>
              </a:spcBef>
            </a:pPr>
            <a:r>
              <a:rPr lang="en-US" dirty="0"/>
              <a:t>Edit Master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F1BA83A2-78F0-4F7E-836B-9B4B87820F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3083" y="4632765"/>
            <a:ext cx="5289245" cy="316838"/>
          </a:xfrm>
        </p:spPr>
        <p:txBody>
          <a:bodyPr lIns="90000" tIns="46800" rIns="90000" bIns="46800"/>
          <a:lstStyle>
            <a:lvl1pPr marL="0" indent="0" algn="l" defTabSz="913943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599" kern="1200" dirty="0" smtClean="0">
                <a:solidFill>
                  <a:srgbClr val="2E2E38"/>
                </a:solidFill>
                <a:latin typeface="+mn-lt"/>
                <a:ea typeface="+mn-ea"/>
                <a:cs typeface="+mn-cs"/>
              </a:defRPr>
            </a:lvl1pPr>
            <a:lvl2pPr marL="356438" indent="0">
              <a:buNone/>
              <a:defRPr lang="en-US" sz="1999" smtClean="0">
                <a:latin typeface="+mn-lt"/>
              </a:defRPr>
            </a:lvl2pPr>
            <a:lvl3pPr>
              <a:defRPr lang="en-US" sz="1799" smtClean="0">
                <a:latin typeface="+mn-lt"/>
              </a:defRPr>
            </a:lvl3pPr>
            <a:lvl4pPr>
              <a:defRPr lang="en-US" sz="1599" smtClean="0">
                <a:latin typeface="+mn-lt"/>
              </a:defRPr>
            </a:lvl4pPr>
            <a:lvl5pPr>
              <a:defRPr lang="en-IN" sz="1599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 dirty="0"/>
              <a:t>Name Surname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034CE9DD-CE12-4D9F-8FD6-A2522F36C80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3083" y="4971442"/>
            <a:ext cx="5289245" cy="316838"/>
          </a:xfrm>
        </p:spPr>
        <p:txBody>
          <a:bodyPr lIns="90000" tIns="46800" rIns="90000" bIns="46800"/>
          <a:lstStyle>
            <a:lvl1pPr marL="0" indent="0" algn="l" defTabSz="913943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599" kern="1200" dirty="0" smtClean="0">
                <a:solidFill>
                  <a:srgbClr val="2E2E38"/>
                </a:solidFill>
                <a:latin typeface="+mn-lt"/>
                <a:ea typeface="+mn-ea"/>
                <a:cs typeface="+mn-cs"/>
              </a:defRPr>
            </a:lvl1pPr>
            <a:lvl2pPr marL="356438" indent="0">
              <a:buNone/>
              <a:defRPr lang="en-US" sz="1999" smtClean="0">
                <a:latin typeface="+mn-lt"/>
              </a:defRPr>
            </a:lvl2pPr>
            <a:lvl3pPr>
              <a:defRPr lang="en-US" sz="1799" smtClean="0">
                <a:latin typeface="+mn-lt"/>
              </a:defRPr>
            </a:lvl3pPr>
            <a:lvl4pPr>
              <a:defRPr lang="en-US" sz="1599" smtClean="0">
                <a:latin typeface="+mn-lt"/>
              </a:defRPr>
            </a:lvl4pPr>
            <a:lvl5pPr>
              <a:defRPr lang="en-IN" sz="1599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 dirty="0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270294645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E28D7EA5-A532-4D8B-9984-8F3D1FEA98D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51378" y="2060235"/>
            <a:ext cx="5289245" cy="3025522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lang="en-US" sz="2799" dirty="0" smtClean="0">
                <a:latin typeface="Georgia" panose="02040502050405020303" pitchFamily="18" charset="0"/>
              </a:defRPr>
            </a:lvl1pPr>
          </a:lstStyle>
          <a:p>
            <a:pPr marL="356438" lvl="0" indent="-356438" algn="ctr">
              <a:spcBef>
                <a:spcPts val="0"/>
              </a:spcBef>
            </a:pPr>
            <a:r>
              <a:rPr lang="en-US" dirty="0"/>
              <a:t>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9F9B9C3C-16F2-40B2-A460-0480520ECF8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51378" y="5506678"/>
            <a:ext cx="5289245" cy="316838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lang="en-US" sz="1599" dirty="0" smtClean="0">
                <a:solidFill>
                  <a:srgbClr val="2E2E38"/>
                </a:solidFill>
                <a:latin typeface="+mn-lt"/>
              </a:defRPr>
            </a:lvl1pPr>
          </a:lstStyle>
          <a:p>
            <a:pPr marL="356438" lvl="0" indent="-356438" algn="ctr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Name Surname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8E04541C-CC5D-4455-8271-73223AE0A88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51378" y="5818717"/>
            <a:ext cx="5289245" cy="316838"/>
          </a:xfrm>
        </p:spPr>
        <p:txBody>
          <a:bodyPr vert="horz" lIns="0" tIns="0" rIns="0" bIns="0" rtlCol="0" anchor="t" anchorCtr="0">
            <a:noAutofit/>
          </a:bodyPr>
          <a:lstStyle>
            <a:lvl1pPr marL="0" indent="0" algn="ctr">
              <a:buNone/>
              <a:defRPr lang="en-US" sz="1599" dirty="0" smtClean="0">
                <a:solidFill>
                  <a:srgbClr val="2E2E38"/>
                </a:solidFill>
                <a:latin typeface="+mn-lt"/>
              </a:defRPr>
            </a:lvl1pPr>
          </a:lstStyle>
          <a:p>
            <a:pPr marL="356438" lvl="0" indent="-356438" algn="ctr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Job Title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FBD672D3-B116-471A-8511-D80D5D920D93}"/>
              </a:ext>
            </a:extLst>
          </p:cNvPr>
          <p:cNvSpPr txBox="1">
            <a:spLocks/>
          </p:cNvSpPr>
          <p:nvPr userDrawn="1"/>
        </p:nvSpPr>
        <p:spPr>
          <a:xfrm>
            <a:off x="4927415" y="979788"/>
            <a:ext cx="2337171" cy="88268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356616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1194" dirty="0">
                <a:solidFill>
                  <a:schemeClr val="tx2"/>
                </a:solidFill>
                <a:latin typeface="Georgia" panose="02040502050405020303" pitchFamily="18" charset="0"/>
              </a:rPr>
              <a:t>“ </a:t>
            </a:r>
          </a:p>
        </p:txBody>
      </p:sp>
    </p:spTree>
    <p:extLst>
      <p:ext uri="{BB962C8B-B14F-4D97-AF65-F5344CB8AC3E}">
        <p14:creationId xmlns:p14="http://schemas.microsoft.com/office/powerpoint/2010/main" val="90746048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28F8CDB-776D-4811-AE2C-217236ECDEC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23938" y="0"/>
            <a:ext cx="5968062" cy="6858000"/>
          </a:xfrm>
        </p:spPr>
        <p:txBody>
          <a:bodyPr/>
          <a:lstStyle/>
          <a:p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6E96BA-E9E4-496B-8CA5-6DA27B8AD7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9513" y="2578743"/>
            <a:ext cx="4535597" cy="1055708"/>
          </a:xfrm>
        </p:spPr>
        <p:txBody>
          <a:bodyPr/>
          <a:lstStyle>
            <a:lvl1pPr marL="0" indent="0">
              <a:buNone/>
              <a:defRPr sz="2999"/>
            </a:lvl1pPr>
          </a:lstStyle>
          <a:p>
            <a:pPr lvl="0"/>
            <a:r>
              <a:rPr lang="en-IN" dirty="0"/>
              <a:t>Chapter Title</a:t>
            </a:r>
          </a:p>
          <a:p>
            <a:pPr lvl="0"/>
            <a:r>
              <a:rPr lang="en-IN" dirty="0"/>
              <a:t>EY Interstate Light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1173C8A3-BA2F-497B-A214-45B02D73AF2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9513" y="3840384"/>
            <a:ext cx="4535597" cy="1055708"/>
          </a:xfrm>
        </p:spPr>
        <p:txBody>
          <a:bodyPr/>
          <a:lstStyle>
            <a:lvl1pPr marL="0" indent="0">
              <a:buNone/>
              <a:defRPr sz="1599"/>
            </a:lvl1pPr>
          </a:lstStyle>
          <a:p>
            <a:pPr lvl="0"/>
            <a:r>
              <a:rPr lang="en-IN" dirty="0"/>
              <a:t>text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EABBDA-A77F-45A2-9996-90CD0EE5C38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1057AB47-DE48-402E-B5B7-CB9A0D0B7D44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883B36-3BA3-42B4-A811-65C0AF01A86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9C98C-F30E-45BC-A1D9-67DB57119DC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1787551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95A2BE92-ABF7-4A82-BC35-00F28F500FED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609600" y="1137921"/>
            <a:ext cx="4954924" cy="4267457"/>
          </a:xfrm>
        </p:spPr>
        <p:txBody>
          <a:bodyPr/>
          <a:lstStyle/>
          <a:p>
            <a:endParaRPr lang="en-IN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DA81FCAA-64D2-4A9C-B16E-9C4E3BB431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29748" y="3813288"/>
            <a:ext cx="3087667" cy="180000"/>
          </a:xfrm>
        </p:spPr>
        <p:txBody>
          <a:bodyPr/>
          <a:lstStyle>
            <a:lvl1pPr marL="0" indent="0">
              <a:buNone/>
              <a:defRPr sz="1199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Surname</a:t>
            </a:r>
            <a:endParaRPr lang="en-GB" dirty="0"/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03CDC117-35F2-47B2-85B2-29CB8EE7E09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129748" y="4055931"/>
            <a:ext cx="3087667" cy="180000"/>
          </a:xfrm>
        </p:spPr>
        <p:txBody>
          <a:bodyPr/>
          <a:lstStyle>
            <a:lvl1pPr marL="0" indent="0">
              <a:buNone/>
              <a:defRPr sz="1199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Job Title to go here</a:t>
            </a:r>
            <a:endParaRPr lang="en-GB" dirty="0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00A15EA9-2372-4E06-83C2-1E13AB1FA62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19820" y="3578084"/>
            <a:ext cx="778554" cy="778959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DB83DAE-9FEB-4E9C-85BA-A34BD239275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19821" y="1137921"/>
            <a:ext cx="5462580" cy="37380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Key Takeaways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C1ABE303-7041-4312-AD03-0E872AEF99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119821" y="1635009"/>
            <a:ext cx="5462580" cy="1611554"/>
          </a:xfrm>
        </p:spPr>
        <p:txBody>
          <a:bodyPr/>
          <a:lstStyle>
            <a:lvl1pPr marL="0" indent="0">
              <a:buNone/>
              <a:defRPr sz="1599"/>
            </a:lvl1pPr>
          </a:lstStyle>
          <a:p>
            <a:pPr lvl="0"/>
            <a:r>
              <a:rPr lang="en-US" dirty="0"/>
              <a:t>Content EY Interstate Light, 16pt, Lorem ipsum dolor, 12pt, </a:t>
            </a:r>
            <a:r>
              <a:rPr lang="en-US" dirty="0" err="1"/>
              <a:t>Utinam</a:t>
            </a:r>
            <a:r>
              <a:rPr lang="en-US" dirty="0"/>
              <a:t> </a:t>
            </a:r>
            <a:r>
              <a:rPr lang="en-US" dirty="0" err="1"/>
              <a:t>nonumy</a:t>
            </a:r>
            <a:r>
              <a:rPr lang="en-US" dirty="0"/>
              <a:t> </a:t>
            </a:r>
            <a:r>
              <a:rPr lang="en-US" dirty="0" err="1"/>
              <a:t>abhorreant</a:t>
            </a:r>
            <a:r>
              <a:rPr lang="en-US" dirty="0"/>
              <a:t> </a:t>
            </a:r>
            <a:r>
              <a:rPr lang="en-US" dirty="0" err="1"/>
              <a:t>sead</a:t>
            </a:r>
            <a:r>
              <a:rPr lang="en-US" dirty="0"/>
              <a:t>. </a:t>
            </a:r>
            <a:r>
              <a:rPr lang="en-US" dirty="0" err="1"/>
              <a:t>Putant</a:t>
            </a:r>
            <a:r>
              <a:rPr lang="en-US" dirty="0"/>
              <a:t> </a:t>
            </a:r>
            <a:r>
              <a:rPr lang="en-US" dirty="0" err="1"/>
              <a:t>probatus</a:t>
            </a:r>
            <a:r>
              <a:rPr lang="en-US" dirty="0"/>
              <a:t> id vis, ad his </a:t>
            </a:r>
            <a:r>
              <a:rPr lang="en-US" dirty="0" err="1"/>
              <a:t>meis</a:t>
            </a:r>
            <a:r>
              <a:rPr lang="en-US" dirty="0"/>
              <a:t> </a:t>
            </a:r>
            <a:r>
              <a:rPr lang="en-US" dirty="0" err="1"/>
              <a:t>habemus</a:t>
            </a:r>
            <a:r>
              <a:rPr lang="en-US" dirty="0"/>
              <a:t> </a:t>
            </a:r>
            <a:r>
              <a:rPr lang="en-US" dirty="0" err="1"/>
              <a:t>repudiare</a:t>
            </a:r>
            <a:r>
              <a:rPr lang="en-US" dirty="0"/>
              <a:t>, has an </a:t>
            </a:r>
            <a:r>
              <a:rPr lang="en-US" dirty="0" err="1"/>
              <a:t>pericula</a:t>
            </a:r>
            <a:r>
              <a:rPr lang="en-US" dirty="0"/>
              <a:t> </a:t>
            </a:r>
            <a:r>
              <a:rPr lang="en-US" dirty="0" err="1"/>
              <a:t>tractatos</a:t>
            </a:r>
            <a:r>
              <a:rPr lang="en-US" dirty="0"/>
              <a:t>.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debitis</a:t>
            </a:r>
            <a:r>
              <a:rPr lang="en-US" dirty="0"/>
              <a:t> </a:t>
            </a:r>
            <a:r>
              <a:rPr lang="en-US" dirty="0" err="1"/>
              <a:t>dissentias</a:t>
            </a:r>
            <a:r>
              <a:rPr lang="en-US" dirty="0"/>
              <a:t> ad. </a:t>
            </a:r>
            <a:r>
              <a:rPr lang="en-US" dirty="0" err="1"/>
              <a:t>Patrioque</a:t>
            </a:r>
            <a:r>
              <a:rPr lang="en-US" dirty="0"/>
              <a:t> </a:t>
            </a:r>
            <a:r>
              <a:rPr lang="en-US" dirty="0" err="1"/>
              <a:t>voluptatum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ex, id </a:t>
            </a:r>
            <a:r>
              <a:rPr lang="en-US" dirty="0" err="1"/>
              <a:t>admodum</a:t>
            </a:r>
            <a:r>
              <a:rPr lang="en-US" dirty="0"/>
              <a:t>.</a:t>
            </a:r>
          </a:p>
          <a:p>
            <a:pPr lvl="0"/>
            <a:endParaRPr lang="en-US" dirty="0"/>
          </a:p>
        </p:txBody>
      </p:sp>
      <p:sp>
        <p:nvSpPr>
          <p:cNvPr id="20" name="Line 10">
            <a:extLst>
              <a:ext uri="{FF2B5EF4-FFF2-40B4-BE49-F238E27FC236}">
                <a16:creationId xmlns:a16="http://schemas.microsoft.com/office/drawing/2014/main" id="{B69EB865-6B86-419B-923C-F7DDC68C9C6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109742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1012-3455-4F88-94AD-14869D2D5405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86AD1DFC-053D-4B86-B715-9C611EC38679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1FBA45-9D10-4CA1-B5FE-DF08BC4B79DE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C45D8-BA71-4A92-82B2-C059AF6B6702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17916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497856" y="79566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75100" y="1954221"/>
            <a:ext cx="4326679" cy="979702"/>
          </a:xfrm>
        </p:spPr>
        <p:txBody>
          <a:bodyPr/>
          <a:lstStyle>
            <a:lvl1pPr>
              <a:defRPr sz="2999" b="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775100" y="3046159"/>
            <a:ext cx="4326679" cy="1046323"/>
          </a:xfrm>
        </p:spPr>
        <p:txBody>
          <a:bodyPr/>
          <a:lstStyle>
            <a:lvl1pPr marL="0" indent="0" algn="l"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EYInterstate" panose="02000503020000020004" pitchFamily="2" charset="0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93BD223-2224-476C-AB5C-300C248C1618}"/>
              </a:ext>
            </a:extLst>
          </p:cNvPr>
          <p:cNvCxnSpPr>
            <a:cxnSpLocks/>
          </p:cNvCxnSpPr>
          <p:nvPr userDrawn="1"/>
        </p:nvCxnSpPr>
        <p:spPr>
          <a:xfrm>
            <a:off x="1332490" y="5709060"/>
            <a:ext cx="8117873" cy="0"/>
          </a:xfrm>
          <a:prstGeom prst="line">
            <a:avLst/>
          </a:prstGeom>
          <a:ln>
            <a:solidFill>
              <a:srgbClr val="8282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51B4C43-E5F8-400E-A971-58A3766B1BF0}"/>
              </a:ext>
            </a:extLst>
          </p:cNvPr>
          <p:cNvSpPr txBox="1"/>
          <p:nvPr userDrawn="1"/>
        </p:nvSpPr>
        <p:spPr>
          <a:xfrm>
            <a:off x="461744" y="5605201"/>
            <a:ext cx="1044529" cy="19758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199" dirty="0">
                <a:solidFill>
                  <a:srgbClr val="828290"/>
                </a:solidFill>
                <a:latin typeface="EYInterstate Light" panose="02000506000000020004" pitchFamily="2" charset="0"/>
              </a:rPr>
              <a:t>Written by</a:t>
            </a:r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A9465B6B-DFD4-4E0C-9ACE-E88CA22204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2490" y="6019189"/>
            <a:ext cx="3087667" cy="180000"/>
          </a:xfrm>
        </p:spPr>
        <p:txBody>
          <a:bodyPr/>
          <a:lstStyle>
            <a:lvl1pPr marL="0" indent="0">
              <a:buNone/>
              <a:defRPr sz="1199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Surname</a:t>
            </a:r>
            <a:endParaRPr lang="en-GB" dirty="0"/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A1F2ED22-5637-4AB8-ABD8-3693A6EA55F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32490" y="6216807"/>
            <a:ext cx="3087667" cy="180000"/>
          </a:xfrm>
        </p:spPr>
        <p:txBody>
          <a:bodyPr/>
          <a:lstStyle>
            <a:lvl1pPr marL="0" indent="0">
              <a:buNone/>
              <a:defRPr sz="1199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29A5E1BC-8F6B-43EF-9FF6-8242E7708BD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1743" y="5914642"/>
            <a:ext cx="575700" cy="57600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grpSp>
        <p:nvGrpSpPr>
          <p:cNvPr id="2" name="Group 4">
            <a:extLst>
              <a:ext uri="{FF2B5EF4-FFF2-40B4-BE49-F238E27FC236}">
                <a16:creationId xmlns:a16="http://schemas.microsoft.com/office/drawing/2014/main" id="{63F02F42-4916-4588-807F-4BB7367EB0E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359392" y="4960938"/>
            <a:ext cx="1224912" cy="1435100"/>
            <a:chOff x="6529" y="3125"/>
            <a:chExt cx="772" cy="904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0BD928C5-1C7D-4599-A7E9-8AB1B188C6A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37C281E8-2924-471F-A849-26C37A059B4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26180869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1806398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_first_level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137920"/>
            <a:ext cx="8234455" cy="48348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356438">
              <a:defRPr>
                <a:solidFill>
                  <a:schemeClr val="bg1"/>
                </a:solidFill>
              </a:defRPr>
            </a:lvl2pPr>
            <a:lvl3pPr marL="712875">
              <a:defRPr>
                <a:solidFill>
                  <a:schemeClr val="bg1"/>
                </a:solidFill>
              </a:defRPr>
            </a:lvl3pPr>
            <a:lvl4pPr marL="1069313">
              <a:defRPr>
                <a:solidFill>
                  <a:schemeClr val="bg1"/>
                </a:solidFill>
              </a:defRPr>
            </a:lvl4pPr>
            <a:lvl5pPr marL="1425751"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Line 10">
            <a:extLst>
              <a:ext uri="{FF2B5EF4-FFF2-40B4-BE49-F238E27FC236}">
                <a16:creationId xmlns:a16="http://schemas.microsoft.com/office/drawing/2014/main" id="{8D4CA674-C969-4C5C-9EA4-6D41FE961DE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109742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EFDBB3-7C34-4E5E-AD13-1B49910A2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4D46D-36B7-425F-AEB7-676F0E436ACC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0F565-A080-4523-A04C-6DEE2789C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977AFB-BAAB-4831-9B67-3646A934E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5897672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,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97A26880-8DD7-4A78-ADAF-91ED2E744A7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109742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197511-0A94-4CF5-9020-59041E7FD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83591-978A-463D-B9B3-9852A288C9B6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EEF30F-48C0-4828-BF78-0AF655745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84586F-9A9C-4BEB-AF2F-2F8B1B885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19030458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1" y="1137919"/>
            <a:ext cx="5384800" cy="4834800"/>
          </a:xfrm>
        </p:spPr>
        <p:txBody>
          <a:bodyPr/>
          <a:lstStyle>
            <a:lvl1pPr>
              <a:defRPr sz="1999">
                <a:solidFill>
                  <a:schemeClr val="bg1"/>
                </a:solidFill>
              </a:defRPr>
            </a:lvl1pPr>
            <a:lvl2pPr>
              <a:defRPr sz="1799">
                <a:solidFill>
                  <a:schemeClr val="bg1"/>
                </a:solidFill>
              </a:defRPr>
            </a:lvl2pPr>
            <a:lvl3pPr>
              <a:defRPr sz="1599">
                <a:solidFill>
                  <a:schemeClr val="bg1"/>
                </a:solidFill>
              </a:defRPr>
            </a:lvl3pPr>
            <a:lvl4pPr>
              <a:defRPr sz="1399">
                <a:solidFill>
                  <a:schemeClr val="bg1"/>
                </a:solidFill>
              </a:defRPr>
            </a:lvl4pPr>
            <a:lvl5pPr>
              <a:defRPr sz="11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137919"/>
            <a:ext cx="5384800" cy="4834800"/>
          </a:xfrm>
        </p:spPr>
        <p:txBody>
          <a:bodyPr/>
          <a:lstStyle>
            <a:lvl1pPr>
              <a:defRPr sz="1999">
                <a:solidFill>
                  <a:schemeClr val="bg1"/>
                </a:solidFill>
              </a:defRPr>
            </a:lvl1pPr>
            <a:lvl2pPr>
              <a:defRPr sz="1799">
                <a:solidFill>
                  <a:schemeClr val="bg1"/>
                </a:solidFill>
              </a:defRPr>
            </a:lvl2pPr>
            <a:lvl3pPr>
              <a:defRPr sz="1599">
                <a:solidFill>
                  <a:schemeClr val="bg1"/>
                </a:solidFill>
              </a:defRPr>
            </a:lvl3pPr>
            <a:lvl4pPr>
              <a:defRPr sz="1399">
                <a:solidFill>
                  <a:schemeClr val="bg1"/>
                </a:solidFill>
              </a:defRPr>
            </a:lvl4pPr>
            <a:lvl5pPr>
              <a:defRPr sz="11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Line 10">
            <a:extLst>
              <a:ext uri="{FF2B5EF4-FFF2-40B4-BE49-F238E27FC236}">
                <a16:creationId xmlns:a16="http://schemas.microsoft.com/office/drawing/2014/main" id="{9B070B28-7AAC-47E5-9EB5-96B8B8B8805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109742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4DE21E-2E07-4ED3-B534-8AED469C8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CAE4F-17A3-4837-8418-FB6AD56A8907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601461-720E-4840-BF9B-D9C7BF8C9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ACE970-AAFF-42C7-8A32-759BAA7BA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0647040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329" y="1869441"/>
            <a:ext cx="5390400" cy="4256075"/>
          </a:xfrm>
        </p:spPr>
        <p:txBody>
          <a:bodyPr/>
          <a:lstStyle>
            <a:lvl1pPr>
              <a:defRPr sz="1999">
                <a:solidFill>
                  <a:schemeClr val="bg1"/>
                </a:solidFill>
              </a:defRPr>
            </a:lvl1pPr>
            <a:lvl2pPr>
              <a:defRPr sz="1799">
                <a:solidFill>
                  <a:schemeClr val="bg1"/>
                </a:solidFill>
              </a:defRPr>
            </a:lvl2pPr>
            <a:lvl3pPr>
              <a:defRPr sz="1599">
                <a:solidFill>
                  <a:schemeClr val="bg1"/>
                </a:solidFill>
              </a:defRPr>
            </a:lvl3pPr>
            <a:lvl4pPr>
              <a:defRPr sz="1399">
                <a:solidFill>
                  <a:schemeClr val="bg1"/>
                </a:solidFill>
              </a:defRPr>
            </a:lvl4pPr>
            <a:lvl5pPr>
              <a:defRPr sz="11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405" y="1869441"/>
            <a:ext cx="5390400" cy="4256075"/>
          </a:xfrm>
        </p:spPr>
        <p:txBody>
          <a:bodyPr/>
          <a:lstStyle>
            <a:lvl1pPr>
              <a:defRPr sz="1999">
                <a:solidFill>
                  <a:schemeClr val="bg1"/>
                </a:solidFill>
              </a:defRPr>
            </a:lvl1pPr>
            <a:lvl2pPr>
              <a:defRPr sz="1799">
                <a:solidFill>
                  <a:schemeClr val="bg1"/>
                </a:solidFill>
              </a:defRPr>
            </a:lvl2pPr>
            <a:lvl3pPr>
              <a:defRPr sz="1599">
                <a:solidFill>
                  <a:schemeClr val="bg1"/>
                </a:solidFill>
              </a:defRPr>
            </a:lvl3pPr>
            <a:lvl4pPr>
              <a:defRPr sz="1399">
                <a:solidFill>
                  <a:schemeClr val="bg1"/>
                </a:solidFill>
              </a:defRPr>
            </a:lvl4pPr>
            <a:lvl5pPr>
              <a:defRPr sz="11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09601" y="1137920"/>
            <a:ext cx="5390400" cy="640800"/>
          </a:xfrm>
        </p:spPr>
        <p:txBody>
          <a:bodyPr anchor="t" anchorCtr="0"/>
          <a:lstStyle>
            <a:lvl1pPr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96405" y="1137920"/>
            <a:ext cx="5390400" cy="640800"/>
          </a:xfrm>
        </p:spPr>
        <p:txBody>
          <a:bodyPr anchor="t" anchorCtr="0"/>
          <a:lstStyle>
            <a:lvl1pPr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Line 10">
            <a:extLst>
              <a:ext uri="{FF2B5EF4-FFF2-40B4-BE49-F238E27FC236}">
                <a16:creationId xmlns:a16="http://schemas.microsoft.com/office/drawing/2014/main" id="{9773E7D9-2434-4381-A00D-27B62C08673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109742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3CD3F7-62DC-4CC4-8F34-C353DB087D7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29E1942-EB53-47E3-BCA7-F99D05C795EC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D2EC01-3D34-4D32-9B76-5269D1AA465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BE1C2B-4DA4-468F-9976-85F6CBF826F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56776255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7B5C6B-B98B-4A4C-A8A7-B006989B5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88E1-FE33-48AD-9218-9258D62CDCC4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EF6675-2050-4038-B9E1-B80DB63D7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A4D6F3-1431-4069-B814-255846677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83426270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97186E-D73E-46D0-965A-D83686BA7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8F4A-3FA1-4A64-AE77-2254BB85F3D2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EF40EA-FE63-4D50-8C90-EC25A860C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37420B-CF82-4784-8E9C-5C496E27C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61449531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D5388A-86DF-494E-B137-EE20B7E1C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BADE3-2F67-4EB8-B1F9-B00F8B809757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97E548-6FF4-4D89-ADE0-60181F536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0B0A8B-D001-432B-877C-21558412B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6532603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D9F631-BCA2-47E9-B382-A1254CE49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D9080-1DFC-4303-893C-6B8A3FEC05E8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D1872-1F65-44DE-8D43-3328C27B5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6C50CF-7368-4D25-B2B5-360BA59E7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559752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00160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497856" y="79566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75100" y="1954221"/>
            <a:ext cx="4326679" cy="979702"/>
          </a:xfrm>
        </p:spPr>
        <p:txBody>
          <a:bodyPr/>
          <a:lstStyle>
            <a:lvl1pPr>
              <a:defRPr sz="2999" b="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775100" y="3046159"/>
            <a:ext cx="4326679" cy="1046323"/>
          </a:xfrm>
        </p:spPr>
        <p:txBody>
          <a:bodyPr/>
          <a:lstStyle>
            <a:lvl1pPr marL="0" indent="0" algn="l"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EYInterstate" panose="02000503020000020004" pitchFamily="2" charset="0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93BD223-2224-476C-AB5C-300C248C1618}"/>
              </a:ext>
            </a:extLst>
          </p:cNvPr>
          <p:cNvCxnSpPr>
            <a:cxnSpLocks/>
          </p:cNvCxnSpPr>
          <p:nvPr userDrawn="1"/>
        </p:nvCxnSpPr>
        <p:spPr>
          <a:xfrm>
            <a:off x="1332490" y="5709060"/>
            <a:ext cx="8117873" cy="0"/>
          </a:xfrm>
          <a:prstGeom prst="line">
            <a:avLst/>
          </a:prstGeom>
          <a:ln>
            <a:solidFill>
              <a:srgbClr val="8282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51B4C43-E5F8-400E-A971-58A3766B1BF0}"/>
              </a:ext>
            </a:extLst>
          </p:cNvPr>
          <p:cNvSpPr txBox="1"/>
          <p:nvPr userDrawn="1"/>
        </p:nvSpPr>
        <p:spPr>
          <a:xfrm>
            <a:off x="461744" y="5605201"/>
            <a:ext cx="1044529" cy="19758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199" dirty="0">
                <a:solidFill>
                  <a:srgbClr val="828290"/>
                </a:solidFill>
                <a:latin typeface="EYInterstate Light" panose="02000506000000020004" pitchFamily="2" charset="0"/>
              </a:rPr>
              <a:t>Written by</a:t>
            </a:r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A9465B6B-DFD4-4E0C-9ACE-E88CA22204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1744" y="6019189"/>
            <a:ext cx="3087667" cy="180000"/>
          </a:xfrm>
        </p:spPr>
        <p:txBody>
          <a:bodyPr/>
          <a:lstStyle>
            <a:lvl1pPr marL="0" indent="0">
              <a:buNone/>
              <a:defRPr sz="1199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Surname</a:t>
            </a:r>
            <a:endParaRPr lang="en-GB" dirty="0"/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A1F2ED22-5637-4AB8-ABD8-3693A6EA55F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1744" y="6216807"/>
            <a:ext cx="3087667" cy="180000"/>
          </a:xfrm>
        </p:spPr>
        <p:txBody>
          <a:bodyPr/>
          <a:lstStyle>
            <a:lvl1pPr marL="0" indent="0">
              <a:buNone/>
              <a:defRPr sz="1199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5CE71800-5B4B-4F94-8DA1-A2C05D9E8750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359392" y="4960938"/>
            <a:ext cx="1224912" cy="1435100"/>
            <a:chOff x="6529" y="3125"/>
            <a:chExt cx="772" cy="904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58FB548F-77B7-4F42-8CF1-C53943386A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40005A69-42DA-4C6D-A41C-62C78DAFEFB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35811675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052CFA6-7CF5-41BD-9D94-2D0DAE108428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12192000" cy="6858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IN" dirty="0"/>
              <a:t>Video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43830C-23AE-48E4-B9DE-E91E6CE0B8B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8381BA6-C3FD-495B-9B56-A30783EC7416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F742A9-BF69-4BF2-966C-3D76FC687FB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65F912-EBE8-413B-A241-0FB3A540BA8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3748898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7483" y="719139"/>
            <a:ext cx="4675200" cy="5210062"/>
          </a:xfrm>
        </p:spPr>
        <p:txBody>
          <a:bodyPr/>
          <a:lstStyle>
            <a:lvl1pPr marL="0" indent="0" algn="l" defTabSz="994865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199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1pPr>
            <a:lvl2pPr marL="0" indent="0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2pPr>
            <a:lvl3pPr marL="176125" indent="-176125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3pPr>
            <a:lvl4pPr marL="0" indent="0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4pPr>
            <a:lvl5pPr marL="188819" indent="-188819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7955491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3687929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Cover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497856" y="79566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75100" y="1954221"/>
            <a:ext cx="4326679" cy="979702"/>
          </a:xfrm>
        </p:spPr>
        <p:txBody>
          <a:bodyPr/>
          <a:lstStyle>
            <a:lvl1pPr>
              <a:defRPr sz="2999" b="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775100" y="3046159"/>
            <a:ext cx="4326679" cy="1046323"/>
          </a:xfrm>
        </p:spPr>
        <p:txBody>
          <a:bodyPr/>
          <a:lstStyle>
            <a:lvl1pPr marL="0" indent="0" algn="l"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EYInterstate" panose="02000503020000020004" pitchFamily="2" charset="0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C8422AE9-8257-41A9-AB41-1F10585C886F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359392" y="4960938"/>
            <a:ext cx="1224912" cy="1435100"/>
            <a:chOff x="6529" y="3125"/>
            <a:chExt cx="772" cy="904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D19659BD-653C-4300-9060-420AFAE3958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A4669336-72A1-4233-827A-C41AB4C1CC0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36587902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Cover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243" r="9212"/>
          <a:stretch/>
        </p:blipFill>
        <p:spPr>
          <a:xfrm>
            <a:off x="-10553" y="-64168"/>
            <a:ext cx="12244308" cy="6964198"/>
          </a:xfrm>
          <a:prstGeom prst="rect">
            <a:avLst/>
          </a:prstGeom>
        </p:spPr>
      </p:pic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497856" y="79566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75100" y="1954221"/>
            <a:ext cx="4326679" cy="979702"/>
          </a:xfrm>
        </p:spPr>
        <p:txBody>
          <a:bodyPr/>
          <a:lstStyle>
            <a:lvl1pPr>
              <a:defRPr sz="2999" b="0">
                <a:solidFill>
                  <a:schemeClr val="tx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775100" y="3046159"/>
            <a:ext cx="4326679" cy="1046323"/>
          </a:xfrm>
        </p:spPr>
        <p:txBody>
          <a:bodyPr/>
          <a:lstStyle>
            <a:lvl1pPr marL="0" indent="0" algn="l">
              <a:spcAft>
                <a:spcPts val="1199"/>
              </a:spcAft>
              <a:buNone/>
              <a:defRPr sz="1999">
                <a:solidFill>
                  <a:schemeClr val="tx1"/>
                </a:solidFill>
                <a:latin typeface="EYInterstate" panose="02000503020000020004" pitchFamily="2" charset="0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grpSp>
        <p:nvGrpSpPr>
          <p:cNvPr id="50" name="Group 49"/>
          <p:cNvGrpSpPr/>
          <p:nvPr userDrawn="1"/>
        </p:nvGrpSpPr>
        <p:grpSpPr>
          <a:xfrm>
            <a:off x="10689659" y="5527841"/>
            <a:ext cx="987038" cy="1156946"/>
            <a:chOff x="7708392" y="5340118"/>
            <a:chExt cx="987552" cy="1156946"/>
          </a:xfrm>
        </p:grpSpPr>
        <p:sp>
          <p:nvSpPr>
            <p:cNvPr id="51" name="Freeform 5"/>
            <p:cNvSpPr>
              <a:spLocks/>
            </p:cNvSpPr>
            <p:nvPr userDrawn="1"/>
          </p:nvSpPr>
          <p:spPr bwMode="auto">
            <a:xfrm>
              <a:off x="7708392" y="5340118"/>
              <a:ext cx="790216" cy="288145"/>
            </a:xfrm>
            <a:custGeom>
              <a:avLst/>
              <a:gdLst>
                <a:gd name="T0" fmla="*/ 905 w 905"/>
                <a:gd name="T1" fmla="*/ 0 h 330"/>
                <a:gd name="T2" fmla="*/ 0 w 905"/>
                <a:gd name="T3" fmla="*/ 330 h 330"/>
                <a:gd name="T4" fmla="*/ 905 w 905"/>
                <a:gd name="T5" fmla="*/ 171 h 330"/>
                <a:gd name="T6" fmla="*/ 905 w 905"/>
                <a:gd name="T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5" h="330">
                  <a:moveTo>
                    <a:pt x="905" y="0"/>
                  </a:moveTo>
                  <a:lnTo>
                    <a:pt x="0" y="330"/>
                  </a:lnTo>
                  <a:lnTo>
                    <a:pt x="905" y="171"/>
                  </a:lnTo>
                  <a:lnTo>
                    <a:pt x="905" y="0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394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grpSp>
          <p:nvGrpSpPr>
            <p:cNvPr id="52" name="Group 51"/>
            <p:cNvGrpSpPr/>
            <p:nvPr userDrawn="1"/>
          </p:nvGrpSpPr>
          <p:grpSpPr>
            <a:xfrm>
              <a:off x="7708392" y="5747887"/>
              <a:ext cx="987552" cy="749177"/>
              <a:chOff x="1384300" y="5026025"/>
              <a:chExt cx="1795463" cy="1362075"/>
            </a:xfrm>
            <a:solidFill>
              <a:srgbClr val="FFFFFF"/>
            </a:solidFill>
          </p:grpSpPr>
          <p:sp>
            <p:nvSpPr>
              <p:cNvPr id="53" name="Freeform 6"/>
              <p:cNvSpPr>
                <a:spLocks noEditPoints="1"/>
              </p:cNvSpPr>
              <p:nvPr userDrawn="1"/>
            </p:nvSpPr>
            <p:spPr bwMode="auto">
              <a:xfrm>
                <a:off x="1395413" y="5026025"/>
                <a:ext cx="1211263" cy="728662"/>
              </a:xfrm>
              <a:custGeom>
                <a:avLst/>
                <a:gdLst>
                  <a:gd name="T0" fmla="*/ 611 w 763"/>
                  <a:gd name="T1" fmla="*/ 0 h 459"/>
                  <a:gd name="T2" fmla="*/ 535 w 763"/>
                  <a:gd name="T3" fmla="*/ 150 h 459"/>
                  <a:gd name="T4" fmla="*/ 456 w 763"/>
                  <a:gd name="T5" fmla="*/ 0 h 459"/>
                  <a:gd name="T6" fmla="*/ 304 w 763"/>
                  <a:gd name="T7" fmla="*/ 0 h 459"/>
                  <a:gd name="T8" fmla="*/ 463 w 763"/>
                  <a:gd name="T9" fmla="*/ 278 h 459"/>
                  <a:gd name="T10" fmla="*/ 463 w 763"/>
                  <a:gd name="T11" fmla="*/ 459 h 459"/>
                  <a:gd name="T12" fmla="*/ 601 w 763"/>
                  <a:gd name="T13" fmla="*/ 459 h 459"/>
                  <a:gd name="T14" fmla="*/ 601 w 763"/>
                  <a:gd name="T15" fmla="*/ 278 h 459"/>
                  <a:gd name="T16" fmla="*/ 763 w 763"/>
                  <a:gd name="T17" fmla="*/ 0 h 459"/>
                  <a:gd name="T18" fmla="*/ 611 w 763"/>
                  <a:gd name="T19" fmla="*/ 0 h 459"/>
                  <a:gd name="T20" fmla="*/ 138 w 763"/>
                  <a:gd name="T21" fmla="*/ 278 h 459"/>
                  <a:gd name="T22" fmla="*/ 304 w 763"/>
                  <a:gd name="T23" fmla="*/ 278 h 459"/>
                  <a:gd name="T24" fmla="*/ 304 w 763"/>
                  <a:gd name="T25" fmla="*/ 181 h 459"/>
                  <a:gd name="T26" fmla="*/ 138 w 763"/>
                  <a:gd name="T27" fmla="*/ 181 h 459"/>
                  <a:gd name="T28" fmla="*/ 138 w 763"/>
                  <a:gd name="T29" fmla="*/ 105 h 459"/>
                  <a:gd name="T30" fmla="*/ 321 w 763"/>
                  <a:gd name="T31" fmla="*/ 105 h 459"/>
                  <a:gd name="T32" fmla="*/ 261 w 763"/>
                  <a:gd name="T33" fmla="*/ 0 h 459"/>
                  <a:gd name="T34" fmla="*/ 0 w 763"/>
                  <a:gd name="T35" fmla="*/ 0 h 459"/>
                  <a:gd name="T36" fmla="*/ 0 w 763"/>
                  <a:gd name="T37" fmla="*/ 459 h 459"/>
                  <a:gd name="T38" fmla="*/ 368 w 763"/>
                  <a:gd name="T39" fmla="*/ 459 h 459"/>
                  <a:gd name="T40" fmla="*/ 368 w 763"/>
                  <a:gd name="T41" fmla="*/ 354 h 459"/>
                  <a:gd name="T42" fmla="*/ 138 w 763"/>
                  <a:gd name="T43" fmla="*/ 354 h 459"/>
                  <a:gd name="T44" fmla="*/ 138 w 763"/>
                  <a:gd name="T45" fmla="*/ 278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63" h="459">
                    <a:moveTo>
                      <a:pt x="611" y="0"/>
                    </a:moveTo>
                    <a:lnTo>
                      <a:pt x="535" y="150"/>
                    </a:lnTo>
                    <a:lnTo>
                      <a:pt x="456" y="0"/>
                    </a:lnTo>
                    <a:lnTo>
                      <a:pt x="304" y="0"/>
                    </a:lnTo>
                    <a:lnTo>
                      <a:pt x="463" y="278"/>
                    </a:lnTo>
                    <a:lnTo>
                      <a:pt x="463" y="459"/>
                    </a:lnTo>
                    <a:lnTo>
                      <a:pt x="601" y="459"/>
                    </a:lnTo>
                    <a:lnTo>
                      <a:pt x="601" y="278"/>
                    </a:lnTo>
                    <a:lnTo>
                      <a:pt x="763" y="0"/>
                    </a:lnTo>
                    <a:lnTo>
                      <a:pt x="611" y="0"/>
                    </a:lnTo>
                    <a:close/>
                    <a:moveTo>
                      <a:pt x="138" y="278"/>
                    </a:moveTo>
                    <a:lnTo>
                      <a:pt x="304" y="278"/>
                    </a:lnTo>
                    <a:lnTo>
                      <a:pt x="304" y="181"/>
                    </a:lnTo>
                    <a:lnTo>
                      <a:pt x="138" y="181"/>
                    </a:lnTo>
                    <a:lnTo>
                      <a:pt x="138" y="105"/>
                    </a:lnTo>
                    <a:lnTo>
                      <a:pt x="321" y="105"/>
                    </a:lnTo>
                    <a:lnTo>
                      <a:pt x="261" y="0"/>
                    </a:lnTo>
                    <a:lnTo>
                      <a:pt x="0" y="0"/>
                    </a:lnTo>
                    <a:lnTo>
                      <a:pt x="0" y="459"/>
                    </a:lnTo>
                    <a:lnTo>
                      <a:pt x="368" y="459"/>
                    </a:lnTo>
                    <a:lnTo>
                      <a:pt x="368" y="354"/>
                    </a:lnTo>
                    <a:lnTo>
                      <a:pt x="138" y="354"/>
                    </a:lnTo>
                    <a:lnTo>
                      <a:pt x="138" y="2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54" name="Freeform 7"/>
              <p:cNvSpPr>
                <a:spLocks/>
              </p:cNvSpPr>
              <p:nvPr userDrawn="1"/>
            </p:nvSpPr>
            <p:spPr bwMode="auto">
              <a:xfrm>
                <a:off x="2727325" y="6149975"/>
                <a:ext cx="30163" cy="184150"/>
              </a:xfrm>
              <a:custGeom>
                <a:avLst/>
                <a:gdLst>
                  <a:gd name="T0" fmla="*/ 0 w 19"/>
                  <a:gd name="T1" fmla="*/ 116 h 116"/>
                  <a:gd name="T2" fmla="*/ 19 w 19"/>
                  <a:gd name="T3" fmla="*/ 116 h 116"/>
                  <a:gd name="T4" fmla="*/ 19 w 19"/>
                  <a:gd name="T5" fmla="*/ 74 h 116"/>
                  <a:gd name="T6" fmla="*/ 19 w 19"/>
                  <a:gd name="T7" fmla="*/ 0 h 116"/>
                  <a:gd name="T8" fmla="*/ 0 w 19"/>
                  <a:gd name="T9" fmla="*/ 12 h 116"/>
                  <a:gd name="T10" fmla="*/ 0 w 19"/>
                  <a:gd name="T11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16">
                    <a:moveTo>
                      <a:pt x="0" y="116"/>
                    </a:moveTo>
                    <a:lnTo>
                      <a:pt x="19" y="116"/>
                    </a:lnTo>
                    <a:lnTo>
                      <a:pt x="19" y="74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0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55" name="Freeform 8"/>
              <p:cNvSpPr>
                <a:spLocks/>
              </p:cNvSpPr>
              <p:nvPr userDrawn="1"/>
            </p:nvSpPr>
            <p:spPr bwMode="auto">
              <a:xfrm>
                <a:off x="1927225" y="6153150"/>
                <a:ext cx="33338" cy="34925"/>
              </a:xfrm>
              <a:custGeom>
                <a:avLst/>
                <a:gdLst>
                  <a:gd name="T0" fmla="*/ 21 w 21"/>
                  <a:gd name="T1" fmla="*/ 10 h 22"/>
                  <a:gd name="T2" fmla="*/ 21 w 21"/>
                  <a:gd name="T3" fmla="*/ 0 h 22"/>
                  <a:gd name="T4" fmla="*/ 0 w 21"/>
                  <a:gd name="T5" fmla="*/ 0 h 22"/>
                  <a:gd name="T6" fmla="*/ 0 w 21"/>
                  <a:gd name="T7" fmla="*/ 22 h 22"/>
                  <a:gd name="T8" fmla="*/ 21 w 21"/>
                  <a:gd name="T9" fmla="*/ 22 h 22"/>
                  <a:gd name="T10" fmla="*/ 21 w 21"/>
                  <a:gd name="T11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22">
                    <a:moveTo>
                      <a:pt x="21" y="10"/>
                    </a:moveTo>
                    <a:lnTo>
                      <a:pt x="21" y="0"/>
                    </a:lnTo>
                    <a:lnTo>
                      <a:pt x="0" y="0"/>
                    </a:lnTo>
                    <a:lnTo>
                      <a:pt x="0" y="22"/>
                    </a:lnTo>
                    <a:lnTo>
                      <a:pt x="21" y="22"/>
                    </a:lnTo>
                    <a:lnTo>
                      <a:pt x="2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56" name="Freeform 9"/>
              <p:cNvSpPr>
                <a:spLocks/>
              </p:cNvSpPr>
              <p:nvPr userDrawn="1"/>
            </p:nvSpPr>
            <p:spPr bwMode="auto">
              <a:xfrm>
                <a:off x="1927225" y="6207125"/>
                <a:ext cx="33338" cy="127000"/>
              </a:xfrm>
              <a:custGeom>
                <a:avLst/>
                <a:gdLst>
                  <a:gd name="T0" fmla="*/ 0 w 21"/>
                  <a:gd name="T1" fmla="*/ 80 h 80"/>
                  <a:gd name="T2" fmla="*/ 21 w 21"/>
                  <a:gd name="T3" fmla="*/ 80 h 80"/>
                  <a:gd name="T4" fmla="*/ 21 w 21"/>
                  <a:gd name="T5" fmla="*/ 35 h 80"/>
                  <a:gd name="T6" fmla="*/ 21 w 21"/>
                  <a:gd name="T7" fmla="*/ 0 h 80"/>
                  <a:gd name="T8" fmla="*/ 0 w 21"/>
                  <a:gd name="T9" fmla="*/ 0 h 80"/>
                  <a:gd name="T10" fmla="*/ 0 w 21"/>
                  <a:gd name="T11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80">
                    <a:moveTo>
                      <a:pt x="0" y="80"/>
                    </a:moveTo>
                    <a:lnTo>
                      <a:pt x="21" y="80"/>
                    </a:lnTo>
                    <a:lnTo>
                      <a:pt x="21" y="35"/>
                    </a:lnTo>
                    <a:lnTo>
                      <a:pt x="21" y="0"/>
                    </a:lnTo>
                    <a:lnTo>
                      <a:pt x="0" y="0"/>
                    </a:lnTo>
                    <a:lnTo>
                      <a:pt x="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57" name="Freeform 10"/>
              <p:cNvSpPr>
                <a:spLocks noEditPoints="1"/>
              </p:cNvSpPr>
              <p:nvPr userDrawn="1"/>
            </p:nvSpPr>
            <p:spPr bwMode="auto">
              <a:xfrm>
                <a:off x="2124075" y="6202363"/>
                <a:ext cx="109538" cy="185737"/>
              </a:xfrm>
              <a:custGeom>
                <a:avLst/>
                <a:gdLst>
                  <a:gd name="T0" fmla="*/ 21 w 29"/>
                  <a:gd name="T1" fmla="*/ 3 h 49"/>
                  <a:gd name="T2" fmla="*/ 13 w 29"/>
                  <a:gd name="T3" fmla="*/ 0 h 49"/>
                  <a:gd name="T4" fmla="*/ 0 w 29"/>
                  <a:gd name="T5" fmla="*/ 17 h 49"/>
                  <a:gd name="T6" fmla="*/ 13 w 29"/>
                  <a:gd name="T7" fmla="*/ 36 h 49"/>
                  <a:gd name="T8" fmla="*/ 21 w 29"/>
                  <a:gd name="T9" fmla="*/ 32 h 49"/>
                  <a:gd name="T10" fmla="*/ 21 w 29"/>
                  <a:gd name="T11" fmla="*/ 33 h 49"/>
                  <a:gd name="T12" fmla="*/ 10 w 29"/>
                  <a:gd name="T13" fmla="*/ 42 h 49"/>
                  <a:gd name="T14" fmla="*/ 10 w 29"/>
                  <a:gd name="T15" fmla="*/ 42 h 49"/>
                  <a:gd name="T16" fmla="*/ 13 w 29"/>
                  <a:gd name="T17" fmla="*/ 49 h 49"/>
                  <a:gd name="T18" fmla="*/ 13 w 29"/>
                  <a:gd name="T19" fmla="*/ 49 h 49"/>
                  <a:gd name="T20" fmla="*/ 29 w 29"/>
                  <a:gd name="T21" fmla="*/ 32 h 49"/>
                  <a:gd name="T22" fmla="*/ 29 w 29"/>
                  <a:gd name="T23" fmla="*/ 1 h 49"/>
                  <a:gd name="T24" fmla="*/ 21 w 29"/>
                  <a:gd name="T25" fmla="*/ 1 h 49"/>
                  <a:gd name="T26" fmla="*/ 21 w 29"/>
                  <a:gd name="T27" fmla="*/ 3 h 49"/>
                  <a:gd name="T28" fmla="*/ 21 w 29"/>
                  <a:gd name="T29" fmla="*/ 24 h 49"/>
                  <a:gd name="T30" fmla="*/ 15 w 29"/>
                  <a:gd name="T31" fmla="*/ 28 h 49"/>
                  <a:gd name="T32" fmla="*/ 9 w 29"/>
                  <a:gd name="T33" fmla="*/ 17 h 49"/>
                  <a:gd name="T34" fmla="*/ 15 w 29"/>
                  <a:gd name="T35" fmla="*/ 8 h 49"/>
                  <a:gd name="T36" fmla="*/ 21 w 29"/>
                  <a:gd name="T37" fmla="*/ 11 h 49"/>
                  <a:gd name="T38" fmla="*/ 21 w 29"/>
                  <a:gd name="T39" fmla="*/ 2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9" h="49">
                    <a:moveTo>
                      <a:pt x="21" y="3"/>
                    </a:moveTo>
                    <a:cubicBezTo>
                      <a:pt x="19" y="1"/>
                      <a:pt x="16" y="0"/>
                      <a:pt x="13" y="0"/>
                    </a:cubicBezTo>
                    <a:cubicBezTo>
                      <a:pt x="5" y="0"/>
                      <a:pt x="0" y="7"/>
                      <a:pt x="0" y="17"/>
                    </a:cubicBezTo>
                    <a:cubicBezTo>
                      <a:pt x="0" y="29"/>
                      <a:pt x="5" y="36"/>
                      <a:pt x="13" y="36"/>
                    </a:cubicBezTo>
                    <a:cubicBezTo>
                      <a:pt x="16" y="36"/>
                      <a:pt x="19" y="34"/>
                      <a:pt x="21" y="32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1" y="37"/>
                      <a:pt x="21" y="42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24" y="49"/>
                      <a:pt x="29" y="43"/>
                      <a:pt x="29" y="3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1" y="1"/>
                      <a:pt x="21" y="1"/>
                      <a:pt x="21" y="1"/>
                    </a:cubicBezTo>
                    <a:lnTo>
                      <a:pt x="21" y="3"/>
                    </a:lnTo>
                    <a:close/>
                    <a:moveTo>
                      <a:pt x="21" y="24"/>
                    </a:moveTo>
                    <a:cubicBezTo>
                      <a:pt x="20" y="26"/>
                      <a:pt x="18" y="28"/>
                      <a:pt x="15" y="28"/>
                    </a:cubicBezTo>
                    <a:cubicBezTo>
                      <a:pt x="12" y="28"/>
                      <a:pt x="9" y="26"/>
                      <a:pt x="9" y="17"/>
                    </a:cubicBezTo>
                    <a:cubicBezTo>
                      <a:pt x="9" y="9"/>
                      <a:pt x="12" y="8"/>
                      <a:pt x="15" y="8"/>
                    </a:cubicBezTo>
                    <a:cubicBezTo>
                      <a:pt x="18" y="8"/>
                      <a:pt x="20" y="9"/>
                      <a:pt x="21" y="11"/>
                    </a:cubicBezTo>
                    <a:lnTo>
                      <a:pt x="2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58" name="Freeform 11"/>
              <p:cNvSpPr>
                <a:spLocks/>
              </p:cNvSpPr>
              <p:nvPr userDrawn="1"/>
            </p:nvSpPr>
            <p:spPr bwMode="auto">
              <a:xfrm>
                <a:off x="1990725" y="6202363"/>
                <a:ext cx="109538" cy="131762"/>
              </a:xfrm>
              <a:custGeom>
                <a:avLst/>
                <a:gdLst>
                  <a:gd name="T0" fmla="*/ 17 w 29"/>
                  <a:gd name="T1" fmla="*/ 0 h 35"/>
                  <a:gd name="T2" fmla="*/ 8 w 29"/>
                  <a:gd name="T3" fmla="*/ 3 h 35"/>
                  <a:gd name="T4" fmla="*/ 8 w 29"/>
                  <a:gd name="T5" fmla="*/ 1 h 35"/>
                  <a:gd name="T6" fmla="*/ 0 w 29"/>
                  <a:gd name="T7" fmla="*/ 1 h 35"/>
                  <a:gd name="T8" fmla="*/ 0 w 29"/>
                  <a:gd name="T9" fmla="*/ 35 h 35"/>
                  <a:gd name="T10" fmla="*/ 8 w 29"/>
                  <a:gd name="T11" fmla="*/ 35 h 35"/>
                  <a:gd name="T12" fmla="*/ 8 w 29"/>
                  <a:gd name="T13" fmla="*/ 16 h 35"/>
                  <a:gd name="T14" fmla="*/ 15 w 29"/>
                  <a:gd name="T15" fmla="*/ 8 h 35"/>
                  <a:gd name="T16" fmla="*/ 21 w 29"/>
                  <a:gd name="T17" fmla="*/ 16 h 35"/>
                  <a:gd name="T18" fmla="*/ 21 w 29"/>
                  <a:gd name="T19" fmla="*/ 35 h 35"/>
                  <a:gd name="T20" fmla="*/ 29 w 29"/>
                  <a:gd name="T21" fmla="*/ 35 h 35"/>
                  <a:gd name="T22" fmla="*/ 29 w 29"/>
                  <a:gd name="T23" fmla="*/ 15 h 35"/>
                  <a:gd name="T24" fmla="*/ 17 w 29"/>
                  <a:gd name="T2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35">
                    <a:moveTo>
                      <a:pt x="17" y="0"/>
                    </a:moveTo>
                    <a:cubicBezTo>
                      <a:pt x="13" y="0"/>
                      <a:pt x="10" y="1"/>
                      <a:pt x="8" y="3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0"/>
                      <a:pt x="10" y="8"/>
                      <a:pt x="15" y="8"/>
                    </a:cubicBezTo>
                    <a:cubicBezTo>
                      <a:pt x="19" y="8"/>
                      <a:pt x="21" y="10"/>
                      <a:pt x="21" y="16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5"/>
                      <a:pt x="25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59" name="Freeform 12"/>
              <p:cNvSpPr>
                <a:spLocks/>
              </p:cNvSpPr>
              <p:nvPr userDrawn="1"/>
            </p:nvSpPr>
            <p:spPr bwMode="auto">
              <a:xfrm>
                <a:off x="1798638" y="6149975"/>
                <a:ext cx="109538" cy="184150"/>
              </a:xfrm>
              <a:custGeom>
                <a:avLst/>
                <a:gdLst>
                  <a:gd name="T0" fmla="*/ 28 w 29"/>
                  <a:gd name="T1" fmla="*/ 15 h 49"/>
                  <a:gd name="T2" fmla="*/ 18 w 29"/>
                  <a:gd name="T3" fmla="*/ 15 h 49"/>
                  <a:gd name="T4" fmla="*/ 11 w 29"/>
                  <a:gd name="T5" fmla="*/ 23 h 49"/>
                  <a:gd name="T6" fmla="*/ 8 w 29"/>
                  <a:gd name="T7" fmla="*/ 28 h 49"/>
                  <a:gd name="T8" fmla="*/ 8 w 29"/>
                  <a:gd name="T9" fmla="*/ 0 h 49"/>
                  <a:gd name="T10" fmla="*/ 0 w 29"/>
                  <a:gd name="T11" fmla="*/ 5 h 49"/>
                  <a:gd name="T12" fmla="*/ 0 w 29"/>
                  <a:gd name="T13" fmla="*/ 49 h 49"/>
                  <a:gd name="T14" fmla="*/ 8 w 29"/>
                  <a:gd name="T15" fmla="*/ 49 h 49"/>
                  <a:gd name="T16" fmla="*/ 8 w 29"/>
                  <a:gd name="T17" fmla="*/ 39 h 49"/>
                  <a:gd name="T18" fmla="*/ 13 w 29"/>
                  <a:gd name="T19" fmla="*/ 33 h 49"/>
                  <a:gd name="T20" fmla="*/ 20 w 29"/>
                  <a:gd name="T21" fmla="*/ 49 h 49"/>
                  <a:gd name="T22" fmla="*/ 29 w 29"/>
                  <a:gd name="T23" fmla="*/ 49 h 49"/>
                  <a:gd name="T24" fmla="*/ 19 w 29"/>
                  <a:gd name="T25" fmla="*/ 26 h 49"/>
                  <a:gd name="T26" fmla="*/ 28 w 29"/>
                  <a:gd name="T27" fmla="*/ 1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9" h="49">
                    <a:moveTo>
                      <a:pt x="28" y="15"/>
                    </a:moveTo>
                    <a:cubicBezTo>
                      <a:pt x="18" y="15"/>
                      <a:pt x="18" y="15"/>
                      <a:pt x="18" y="15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0" y="24"/>
                      <a:pt x="9" y="26"/>
                      <a:pt x="8" y="28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8" y="49"/>
                      <a:pt x="8" y="49"/>
                      <a:pt x="8" y="49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29" y="49"/>
                      <a:pt x="29" y="49"/>
                      <a:pt x="29" y="49"/>
                    </a:cubicBezTo>
                    <a:cubicBezTo>
                      <a:pt x="19" y="26"/>
                      <a:pt x="19" y="26"/>
                      <a:pt x="19" y="26"/>
                    </a:cubicBezTo>
                    <a:lnTo>
                      <a:pt x="2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0" name="Freeform 13"/>
              <p:cNvSpPr>
                <a:spLocks noEditPoints="1"/>
              </p:cNvSpPr>
              <p:nvPr userDrawn="1"/>
            </p:nvSpPr>
            <p:spPr bwMode="auto">
              <a:xfrm>
                <a:off x="2489200" y="6202363"/>
                <a:ext cx="117475" cy="136525"/>
              </a:xfrm>
              <a:custGeom>
                <a:avLst/>
                <a:gdLst>
                  <a:gd name="T0" fmla="*/ 16 w 31"/>
                  <a:gd name="T1" fmla="*/ 0 h 36"/>
                  <a:gd name="T2" fmla="*/ 0 w 31"/>
                  <a:gd name="T3" fmla="*/ 18 h 36"/>
                  <a:gd name="T4" fmla="*/ 16 w 31"/>
                  <a:gd name="T5" fmla="*/ 36 h 36"/>
                  <a:gd name="T6" fmla="*/ 31 w 31"/>
                  <a:gd name="T7" fmla="*/ 18 h 36"/>
                  <a:gd name="T8" fmla="*/ 16 w 31"/>
                  <a:gd name="T9" fmla="*/ 0 h 36"/>
                  <a:gd name="T10" fmla="*/ 16 w 31"/>
                  <a:gd name="T11" fmla="*/ 28 h 36"/>
                  <a:gd name="T12" fmla="*/ 9 w 31"/>
                  <a:gd name="T13" fmla="*/ 18 h 36"/>
                  <a:gd name="T14" fmla="*/ 16 w 31"/>
                  <a:gd name="T15" fmla="*/ 8 h 36"/>
                  <a:gd name="T16" fmla="*/ 23 w 31"/>
                  <a:gd name="T17" fmla="*/ 18 h 36"/>
                  <a:gd name="T18" fmla="*/ 16 w 31"/>
                  <a:gd name="T19" fmla="*/ 2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36">
                    <a:moveTo>
                      <a:pt x="16" y="0"/>
                    </a:moveTo>
                    <a:cubicBezTo>
                      <a:pt x="7" y="0"/>
                      <a:pt x="0" y="7"/>
                      <a:pt x="0" y="18"/>
                    </a:cubicBezTo>
                    <a:cubicBezTo>
                      <a:pt x="0" y="28"/>
                      <a:pt x="7" y="36"/>
                      <a:pt x="16" y="36"/>
                    </a:cubicBezTo>
                    <a:cubicBezTo>
                      <a:pt x="25" y="36"/>
                      <a:pt x="31" y="28"/>
                      <a:pt x="31" y="18"/>
                    </a:cubicBezTo>
                    <a:cubicBezTo>
                      <a:pt x="31" y="7"/>
                      <a:pt x="25" y="0"/>
                      <a:pt x="16" y="0"/>
                    </a:cubicBezTo>
                    <a:close/>
                    <a:moveTo>
                      <a:pt x="16" y="28"/>
                    </a:moveTo>
                    <a:cubicBezTo>
                      <a:pt x="11" y="28"/>
                      <a:pt x="9" y="24"/>
                      <a:pt x="9" y="18"/>
                    </a:cubicBezTo>
                    <a:cubicBezTo>
                      <a:pt x="9" y="12"/>
                      <a:pt x="11" y="8"/>
                      <a:pt x="16" y="8"/>
                    </a:cubicBezTo>
                    <a:cubicBezTo>
                      <a:pt x="20" y="8"/>
                      <a:pt x="23" y="12"/>
                      <a:pt x="23" y="18"/>
                    </a:cubicBezTo>
                    <a:cubicBezTo>
                      <a:pt x="23" y="24"/>
                      <a:pt x="20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1" name="Freeform 14"/>
              <p:cNvSpPr>
                <a:spLocks/>
              </p:cNvSpPr>
              <p:nvPr userDrawn="1"/>
            </p:nvSpPr>
            <p:spPr bwMode="auto">
              <a:xfrm>
                <a:off x="2312988" y="6207125"/>
                <a:ext cx="168275" cy="127000"/>
              </a:xfrm>
              <a:custGeom>
                <a:avLst/>
                <a:gdLst>
                  <a:gd name="T0" fmla="*/ 34 w 45"/>
                  <a:gd name="T1" fmla="*/ 12 h 34"/>
                  <a:gd name="T2" fmla="*/ 32 w 45"/>
                  <a:gd name="T3" fmla="*/ 21 h 34"/>
                  <a:gd name="T4" fmla="*/ 30 w 45"/>
                  <a:gd name="T5" fmla="*/ 12 h 34"/>
                  <a:gd name="T6" fmla="*/ 26 w 45"/>
                  <a:gd name="T7" fmla="*/ 0 h 34"/>
                  <a:gd name="T8" fmla="*/ 19 w 45"/>
                  <a:gd name="T9" fmla="*/ 0 h 34"/>
                  <a:gd name="T10" fmla="*/ 16 w 45"/>
                  <a:gd name="T11" fmla="*/ 12 h 34"/>
                  <a:gd name="T12" fmla="*/ 14 w 45"/>
                  <a:gd name="T13" fmla="*/ 21 h 34"/>
                  <a:gd name="T14" fmla="*/ 12 w 45"/>
                  <a:gd name="T15" fmla="*/ 12 h 34"/>
                  <a:gd name="T16" fmla="*/ 9 w 45"/>
                  <a:gd name="T17" fmla="*/ 0 h 34"/>
                  <a:gd name="T18" fmla="*/ 0 w 45"/>
                  <a:gd name="T19" fmla="*/ 0 h 34"/>
                  <a:gd name="T20" fmla="*/ 10 w 45"/>
                  <a:gd name="T21" fmla="*/ 34 h 34"/>
                  <a:gd name="T22" fmla="*/ 10 w 45"/>
                  <a:gd name="T23" fmla="*/ 34 h 34"/>
                  <a:gd name="T24" fmla="*/ 17 w 45"/>
                  <a:gd name="T25" fmla="*/ 34 h 34"/>
                  <a:gd name="T26" fmla="*/ 21 w 45"/>
                  <a:gd name="T27" fmla="*/ 20 h 34"/>
                  <a:gd name="T28" fmla="*/ 23 w 45"/>
                  <a:gd name="T29" fmla="*/ 12 h 34"/>
                  <a:gd name="T30" fmla="*/ 25 w 45"/>
                  <a:gd name="T31" fmla="*/ 20 h 34"/>
                  <a:gd name="T32" fmla="*/ 28 w 45"/>
                  <a:gd name="T33" fmla="*/ 34 h 34"/>
                  <a:gd name="T34" fmla="*/ 36 w 45"/>
                  <a:gd name="T35" fmla="*/ 34 h 34"/>
                  <a:gd name="T36" fmla="*/ 45 w 45"/>
                  <a:gd name="T37" fmla="*/ 0 h 34"/>
                  <a:gd name="T38" fmla="*/ 37 w 45"/>
                  <a:gd name="T39" fmla="*/ 0 h 34"/>
                  <a:gd name="T40" fmla="*/ 34 w 45"/>
                  <a:gd name="T41" fmla="*/ 1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" h="34">
                    <a:moveTo>
                      <a:pt x="34" y="12"/>
                    </a:moveTo>
                    <a:cubicBezTo>
                      <a:pt x="33" y="15"/>
                      <a:pt x="33" y="19"/>
                      <a:pt x="32" y="21"/>
                    </a:cubicBezTo>
                    <a:cubicBezTo>
                      <a:pt x="32" y="18"/>
                      <a:pt x="31" y="14"/>
                      <a:pt x="30" y="1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5" y="15"/>
                      <a:pt x="14" y="18"/>
                      <a:pt x="14" y="21"/>
                    </a:cubicBezTo>
                    <a:cubicBezTo>
                      <a:pt x="13" y="18"/>
                      <a:pt x="12" y="14"/>
                      <a:pt x="12" y="12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18"/>
                      <a:pt x="22" y="14"/>
                      <a:pt x="23" y="12"/>
                    </a:cubicBezTo>
                    <a:cubicBezTo>
                      <a:pt x="23" y="14"/>
                      <a:pt x="24" y="17"/>
                      <a:pt x="25" y="20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3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2" name="Freeform 15"/>
              <p:cNvSpPr>
                <a:spLocks/>
              </p:cNvSpPr>
              <p:nvPr userDrawn="1"/>
            </p:nvSpPr>
            <p:spPr bwMode="auto">
              <a:xfrm>
                <a:off x="2628900" y="6202363"/>
                <a:ext cx="84138" cy="131762"/>
              </a:xfrm>
              <a:custGeom>
                <a:avLst/>
                <a:gdLst>
                  <a:gd name="T0" fmla="*/ 8 w 22"/>
                  <a:gd name="T1" fmla="*/ 4 h 35"/>
                  <a:gd name="T2" fmla="*/ 8 w 22"/>
                  <a:gd name="T3" fmla="*/ 1 h 35"/>
                  <a:gd name="T4" fmla="*/ 0 w 22"/>
                  <a:gd name="T5" fmla="*/ 1 h 35"/>
                  <a:gd name="T6" fmla="*/ 0 w 22"/>
                  <a:gd name="T7" fmla="*/ 35 h 35"/>
                  <a:gd name="T8" fmla="*/ 8 w 22"/>
                  <a:gd name="T9" fmla="*/ 35 h 35"/>
                  <a:gd name="T10" fmla="*/ 8 w 22"/>
                  <a:gd name="T11" fmla="*/ 16 h 35"/>
                  <a:gd name="T12" fmla="*/ 14 w 22"/>
                  <a:gd name="T13" fmla="*/ 8 h 35"/>
                  <a:gd name="T14" fmla="*/ 20 w 22"/>
                  <a:gd name="T15" fmla="*/ 10 h 35"/>
                  <a:gd name="T16" fmla="*/ 22 w 22"/>
                  <a:gd name="T17" fmla="*/ 2 h 35"/>
                  <a:gd name="T18" fmla="*/ 16 w 22"/>
                  <a:gd name="T19" fmla="*/ 0 h 35"/>
                  <a:gd name="T20" fmla="*/ 8 w 22"/>
                  <a:gd name="T21" fmla="*/ 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35">
                    <a:moveTo>
                      <a:pt x="8" y="4"/>
                    </a:moveTo>
                    <a:cubicBezTo>
                      <a:pt x="8" y="1"/>
                      <a:pt x="8" y="1"/>
                      <a:pt x="8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1"/>
                      <a:pt x="10" y="8"/>
                      <a:pt x="14" y="8"/>
                    </a:cubicBezTo>
                    <a:cubicBezTo>
                      <a:pt x="16" y="8"/>
                      <a:pt x="18" y="9"/>
                      <a:pt x="20" y="10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0" y="1"/>
                      <a:pt x="18" y="0"/>
                      <a:pt x="16" y="0"/>
                    </a:cubicBezTo>
                    <a:cubicBezTo>
                      <a:pt x="13" y="0"/>
                      <a:pt x="10" y="1"/>
                      <a:pt x="8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3" name="Freeform 16"/>
              <p:cNvSpPr>
                <a:spLocks noEditPoints="1"/>
              </p:cNvSpPr>
              <p:nvPr userDrawn="1"/>
            </p:nvSpPr>
            <p:spPr bwMode="auto">
              <a:xfrm>
                <a:off x="1560513" y="6202363"/>
                <a:ext cx="117475" cy="136525"/>
              </a:xfrm>
              <a:custGeom>
                <a:avLst/>
                <a:gdLst>
                  <a:gd name="T0" fmla="*/ 16 w 31"/>
                  <a:gd name="T1" fmla="*/ 0 h 36"/>
                  <a:gd name="T2" fmla="*/ 0 w 31"/>
                  <a:gd name="T3" fmla="*/ 18 h 36"/>
                  <a:gd name="T4" fmla="*/ 16 w 31"/>
                  <a:gd name="T5" fmla="*/ 36 h 36"/>
                  <a:gd name="T6" fmla="*/ 31 w 31"/>
                  <a:gd name="T7" fmla="*/ 18 h 36"/>
                  <a:gd name="T8" fmla="*/ 16 w 31"/>
                  <a:gd name="T9" fmla="*/ 0 h 36"/>
                  <a:gd name="T10" fmla="*/ 16 w 31"/>
                  <a:gd name="T11" fmla="*/ 28 h 36"/>
                  <a:gd name="T12" fmla="*/ 9 w 31"/>
                  <a:gd name="T13" fmla="*/ 18 h 36"/>
                  <a:gd name="T14" fmla="*/ 16 w 31"/>
                  <a:gd name="T15" fmla="*/ 8 h 36"/>
                  <a:gd name="T16" fmla="*/ 22 w 31"/>
                  <a:gd name="T17" fmla="*/ 18 h 36"/>
                  <a:gd name="T18" fmla="*/ 16 w 31"/>
                  <a:gd name="T19" fmla="*/ 2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36">
                    <a:moveTo>
                      <a:pt x="16" y="0"/>
                    </a:moveTo>
                    <a:cubicBezTo>
                      <a:pt x="6" y="0"/>
                      <a:pt x="0" y="7"/>
                      <a:pt x="0" y="18"/>
                    </a:cubicBezTo>
                    <a:cubicBezTo>
                      <a:pt x="0" y="28"/>
                      <a:pt x="6" y="36"/>
                      <a:pt x="16" y="36"/>
                    </a:cubicBezTo>
                    <a:cubicBezTo>
                      <a:pt x="25" y="36"/>
                      <a:pt x="31" y="28"/>
                      <a:pt x="31" y="18"/>
                    </a:cubicBezTo>
                    <a:cubicBezTo>
                      <a:pt x="31" y="7"/>
                      <a:pt x="25" y="0"/>
                      <a:pt x="16" y="0"/>
                    </a:cubicBezTo>
                    <a:close/>
                    <a:moveTo>
                      <a:pt x="16" y="28"/>
                    </a:moveTo>
                    <a:cubicBezTo>
                      <a:pt x="11" y="28"/>
                      <a:pt x="9" y="24"/>
                      <a:pt x="9" y="18"/>
                    </a:cubicBezTo>
                    <a:cubicBezTo>
                      <a:pt x="9" y="12"/>
                      <a:pt x="11" y="8"/>
                      <a:pt x="16" y="8"/>
                    </a:cubicBezTo>
                    <a:cubicBezTo>
                      <a:pt x="20" y="8"/>
                      <a:pt x="22" y="12"/>
                      <a:pt x="22" y="18"/>
                    </a:cubicBezTo>
                    <a:cubicBezTo>
                      <a:pt x="22" y="24"/>
                      <a:pt x="20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4" name="Freeform 17"/>
              <p:cNvSpPr>
                <a:spLocks/>
              </p:cNvSpPr>
              <p:nvPr userDrawn="1"/>
            </p:nvSpPr>
            <p:spPr bwMode="auto">
              <a:xfrm>
                <a:off x="1384300" y="6207125"/>
                <a:ext cx="169863" cy="127000"/>
              </a:xfrm>
              <a:custGeom>
                <a:avLst/>
                <a:gdLst>
                  <a:gd name="T0" fmla="*/ 34 w 45"/>
                  <a:gd name="T1" fmla="*/ 12 h 34"/>
                  <a:gd name="T2" fmla="*/ 32 w 45"/>
                  <a:gd name="T3" fmla="*/ 21 h 34"/>
                  <a:gd name="T4" fmla="*/ 30 w 45"/>
                  <a:gd name="T5" fmla="*/ 12 h 34"/>
                  <a:gd name="T6" fmla="*/ 26 w 45"/>
                  <a:gd name="T7" fmla="*/ 0 h 34"/>
                  <a:gd name="T8" fmla="*/ 19 w 45"/>
                  <a:gd name="T9" fmla="*/ 0 h 34"/>
                  <a:gd name="T10" fmla="*/ 16 w 45"/>
                  <a:gd name="T11" fmla="*/ 12 h 34"/>
                  <a:gd name="T12" fmla="*/ 13 w 45"/>
                  <a:gd name="T13" fmla="*/ 21 h 34"/>
                  <a:gd name="T14" fmla="*/ 12 w 45"/>
                  <a:gd name="T15" fmla="*/ 12 h 34"/>
                  <a:gd name="T16" fmla="*/ 9 w 45"/>
                  <a:gd name="T17" fmla="*/ 0 h 34"/>
                  <a:gd name="T18" fmla="*/ 0 w 45"/>
                  <a:gd name="T19" fmla="*/ 0 h 34"/>
                  <a:gd name="T20" fmla="*/ 10 w 45"/>
                  <a:gd name="T21" fmla="*/ 34 h 34"/>
                  <a:gd name="T22" fmla="*/ 10 w 45"/>
                  <a:gd name="T23" fmla="*/ 34 h 34"/>
                  <a:gd name="T24" fmla="*/ 17 w 45"/>
                  <a:gd name="T25" fmla="*/ 34 h 34"/>
                  <a:gd name="T26" fmla="*/ 21 w 45"/>
                  <a:gd name="T27" fmla="*/ 20 h 34"/>
                  <a:gd name="T28" fmla="*/ 23 w 45"/>
                  <a:gd name="T29" fmla="*/ 12 h 34"/>
                  <a:gd name="T30" fmla="*/ 24 w 45"/>
                  <a:gd name="T31" fmla="*/ 20 h 34"/>
                  <a:gd name="T32" fmla="*/ 28 w 45"/>
                  <a:gd name="T33" fmla="*/ 34 h 34"/>
                  <a:gd name="T34" fmla="*/ 36 w 45"/>
                  <a:gd name="T35" fmla="*/ 34 h 34"/>
                  <a:gd name="T36" fmla="*/ 45 w 45"/>
                  <a:gd name="T37" fmla="*/ 0 h 34"/>
                  <a:gd name="T38" fmla="*/ 37 w 45"/>
                  <a:gd name="T39" fmla="*/ 0 h 34"/>
                  <a:gd name="T40" fmla="*/ 34 w 45"/>
                  <a:gd name="T41" fmla="*/ 1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" h="34">
                    <a:moveTo>
                      <a:pt x="34" y="12"/>
                    </a:moveTo>
                    <a:cubicBezTo>
                      <a:pt x="33" y="15"/>
                      <a:pt x="32" y="19"/>
                      <a:pt x="32" y="21"/>
                    </a:cubicBezTo>
                    <a:cubicBezTo>
                      <a:pt x="31" y="18"/>
                      <a:pt x="31" y="14"/>
                      <a:pt x="30" y="1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5" y="15"/>
                      <a:pt x="14" y="18"/>
                      <a:pt x="13" y="21"/>
                    </a:cubicBezTo>
                    <a:cubicBezTo>
                      <a:pt x="13" y="18"/>
                      <a:pt x="12" y="14"/>
                      <a:pt x="12" y="12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18"/>
                      <a:pt x="22" y="14"/>
                      <a:pt x="23" y="12"/>
                    </a:cubicBezTo>
                    <a:cubicBezTo>
                      <a:pt x="23" y="14"/>
                      <a:pt x="24" y="17"/>
                      <a:pt x="24" y="20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3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5" name="Freeform 18"/>
              <p:cNvSpPr>
                <a:spLocks/>
              </p:cNvSpPr>
              <p:nvPr userDrawn="1"/>
            </p:nvSpPr>
            <p:spPr bwMode="auto">
              <a:xfrm>
                <a:off x="1697038" y="6202363"/>
                <a:ext cx="87313" cy="131762"/>
              </a:xfrm>
              <a:custGeom>
                <a:avLst/>
                <a:gdLst>
                  <a:gd name="T0" fmla="*/ 9 w 23"/>
                  <a:gd name="T1" fmla="*/ 4 h 35"/>
                  <a:gd name="T2" fmla="*/ 9 w 23"/>
                  <a:gd name="T3" fmla="*/ 1 h 35"/>
                  <a:gd name="T4" fmla="*/ 0 w 23"/>
                  <a:gd name="T5" fmla="*/ 1 h 35"/>
                  <a:gd name="T6" fmla="*/ 0 w 23"/>
                  <a:gd name="T7" fmla="*/ 35 h 35"/>
                  <a:gd name="T8" fmla="*/ 9 w 23"/>
                  <a:gd name="T9" fmla="*/ 35 h 35"/>
                  <a:gd name="T10" fmla="*/ 9 w 23"/>
                  <a:gd name="T11" fmla="*/ 16 h 35"/>
                  <a:gd name="T12" fmla="*/ 15 w 23"/>
                  <a:gd name="T13" fmla="*/ 8 h 35"/>
                  <a:gd name="T14" fmla="*/ 21 w 23"/>
                  <a:gd name="T15" fmla="*/ 10 h 35"/>
                  <a:gd name="T16" fmla="*/ 23 w 23"/>
                  <a:gd name="T17" fmla="*/ 2 h 35"/>
                  <a:gd name="T18" fmla="*/ 16 w 23"/>
                  <a:gd name="T19" fmla="*/ 0 h 35"/>
                  <a:gd name="T20" fmla="*/ 9 w 23"/>
                  <a:gd name="T21" fmla="*/ 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35">
                    <a:moveTo>
                      <a:pt x="9" y="4"/>
                    </a:moveTo>
                    <a:cubicBezTo>
                      <a:pt x="9" y="1"/>
                      <a:pt x="9" y="1"/>
                      <a:pt x="9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1"/>
                      <a:pt x="11" y="8"/>
                      <a:pt x="15" y="8"/>
                    </a:cubicBezTo>
                    <a:cubicBezTo>
                      <a:pt x="17" y="8"/>
                      <a:pt x="19" y="9"/>
                      <a:pt x="21" y="10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1" y="1"/>
                      <a:pt x="19" y="0"/>
                      <a:pt x="16" y="0"/>
                    </a:cubicBezTo>
                    <a:cubicBezTo>
                      <a:pt x="13" y="0"/>
                      <a:pt x="11" y="1"/>
                      <a:pt x="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6" name="Freeform 19"/>
              <p:cNvSpPr>
                <a:spLocks noEditPoints="1"/>
              </p:cNvSpPr>
              <p:nvPr userDrawn="1"/>
            </p:nvSpPr>
            <p:spPr bwMode="auto">
              <a:xfrm>
                <a:off x="2779713" y="6149975"/>
                <a:ext cx="114300" cy="188912"/>
              </a:xfrm>
              <a:custGeom>
                <a:avLst/>
                <a:gdLst>
                  <a:gd name="T0" fmla="*/ 21 w 30"/>
                  <a:gd name="T1" fmla="*/ 17 h 50"/>
                  <a:gd name="T2" fmla="*/ 14 w 30"/>
                  <a:gd name="T3" fmla="*/ 14 h 50"/>
                  <a:gd name="T4" fmla="*/ 0 w 30"/>
                  <a:gd name="T5" fmla="*/ 31 h 50"/>
                  <a:gd name="T6" fmla="*/ 14 w 30"/>
                  <a:gd name="T7" fmla="*/ 50 h 50"/>
                  <a:gd name="T8" fmla="*/ 21 w 30"/>
                  <a:gd name="T9" fmla="*/ 46 h 50"/>
                  <a:gd name="T10" fmla="*/ 21 w 30"/>
                  <a:gd name="T11" fmla="*/ 49 h 50"/>
                  <a:gd name="T12" fmla="*/ 30 w 30"/>
                  <a:gd name="T13" fmla="*/ 49 h 50"/>
                  <a:gd name="T14" fmla="*/ 30 w 30"/>
                  <a:gd name="T15" fmla="*/ 0 h 50"/>
                  <a:gd name="T16" fmla="*/ 21 w 30"/>
                  <a:gd name="T17" fmla="*/ 5 h 50"/>
                  <a:gd name="T18" fmla="*/ 21 w 30"/>
                  <a:gd name="T19" fmla="*/ 17 h 50"/>
                  <a:gd name="T20" fmla="*/ 21 w 30"/>
                  <a:gd name="T21" fmla="*/ 38 h 50"/>
                  <a:gd name="T22" fmla="*/ 15 w 30"/>
                  <a:gd name="T23" fmla="*/ 42 h 50"/>
                  <a:gd name="T24" fmla="*/ 9 w 30"/>
                  <a:gd name="T25" fmla="*/ 31 h 50"/>
                  <a:gd name="T26" fmla="*/ 15 w 30"/>
                  <a:gd name="T27" fmla="*/ 22 h 50"/>
                  <a:gd name="T28" fmla="*/ 21 w 30"/>
                  <a:gd name="T29" fmla="*/ 25 h 50"/>
                  <a:gd name="T30" fmla="*/ 21 w 30"/>
                  <a:gd name="T31" fmla="*/ 3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0" h="50">
                    <a:moveTo>
                      <a:pt x="21" y="17"/>
                    </a:moveTo>
                    <a:cubicBezTo>
                      <a:pt x="19" y="15"/>
                      <a:pt x="17" y="14"/>
                      <a:pt x="14" y="14"/>
                    </a:cubicBezTo>
                    <a:cubicBezTo>
                      <a:pt x="6" y="14"/>
                      <a:pt x="0" y="21"/>
                      <a:pt x="0" y="31"/>
                    </a:cubicBezTo>
                    <a:cubicBezTo>
                      <a:pt x="0" y="43"/>
                      <a:pt x="5" y="50"/>
                      <a:pt x="14" y="50"/>
                    </a:cubicBezTo>
                    <a:cubicBezTo>
                      <a:pt x="17" y="50"/>
                      <a:pt x="19" y="49"/>
                      <a:pt x="21" y="46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21" y="17"/>
                    </a:lnTo>
                    <a:close/>
                    <a:moveTo>
                      <a:pt x="21" y="38"/>
                    </a:moveTo>
                    <a:cubicBezTo>
                      <a:pt x="20" y="40"/>
                      <a:pt x="19" y="42"/>
                      <a:pt x="15" y="42"/>
                    </a:cubicBezTo>
                    <a:cubicBezTo>
                      <a:pt x="13" y="42"/>
                      <a:pt x="9" y="40"/>
                      <a:pt x="9" y="31"/>
                    </a:cubicBezTo>
                    <a:cubicBezTo>
                      <a:pt x="9" y="23"/>
                      <a:pt x="12" y="22"/>
                      <a:pt x="15" y="22"/>
                    </a:cubicBezTo>
                    <a:cubicBezTo>
                      <a:pt x="19" y="22"/>
                      <a:pt x="20" y="23"/>
                      <a:pt x="21" y="25"/>
                    </a:cubicBezTo>
                    <a:lnTo>
                      <a:pt x="2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7" name="Freeform 20"/>
              <p:cNvSpPr>
                <a:spLocks/>
              </p:cNvSpPr>
              <p:nvPr userDrawn="1"/>
            </p:nvSpPr>
            <p:spPr bwMode="auto">
              <a:xfrm>
                <a:off x="1949450" y="5927725"/>
                <a:ext cx="34925" cy="33337"/>
              </a:xfrm>
              <a:custGeom>
                <a:avLst/>
                <a:gdLst>
                  <a:gd name="T0" fmla="*/ 22 w 22"/>
                  <a:gd name="T1" fmla="*/ 9 h 21"/>
                  <a:gd name="T2" fmla="*/ 22 w 22"/>
                  <a:gd name="T3" fmla="*/ 0 h 21"/>
                  <a:gd name="T4" fmla="*/ 0 w 22"/>
                  <a:gd name="T5" fmla="*/ 0 h 21"/>
                  <a:gd name="T6" fmla="*/ 0 w 22"/>
                  <a:gd name="T7" fmla="*/ 21 h 21"/>
                  <a:gd name="T8" fmla="*/ 22 w 22"/>
                  <a:gd name="T9" fmla="*/ 21 h 21"/>
                  <a:gd name="T10" fmla="*/ 22 w 22"/>
                  <a:gd name="T11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1">
                    <a:moveTo>
                      <a:pt x="22" y="9"/>
                    </a:moveTo>
                    <a:lnTo>
                      <a:pt x="22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22" y="21"/>
                    </a:lnTo>
                    <a:lnTo>
                      <a:pt x="2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8" name="Freeform 21"/>
              <p:cNvSpPr>
                <a:spLocks/>
              </p:cNvSpPr>
              <p:nvPr userDrawn="1"/>
            </p:nvSpPr>
            <p:spPr bwMode="auto">
              <a:xfrm>
                <a:off x="1949450" y="5980113"/>
                <a:ext cx="34925" cy="128587"/>
              </a:xfrm>
              <a:custGeom>
                <a:avLst/>
                <a:gdLst>
                  <a:gd name="T0" fmla="*/ 0 w 22"/>
                  <a:gd name="T1" fmla="*/ 81 h 81"/>
                  <a:gd name="T2" fmla="*/ 22 w 22"/>
                  <a:gd name="T3" fmla="*/ 81 h 81"/>
                  <a:gd name="T4" fmla="*/ 22 w 22"/>
                  <a:gd name="T5" fmla="*/ 36 h 81"/>
                  <a:gd name="T6" fmla="*/ 22 w 22"/>
                  <a:gd name="T7" fmla="*/ 0 h 81"/>
                  <a:gd name="T8" fmla="*/ 0 w 22"/>
                  <a:gd name="T9" fmla="*/ 0 h 81"/>
                  <a:gd name="T10" fmla="*/ 0 w 22"/>
                  <a:gd name="T11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81">
                    <a:moveTo>
                      <a:pt x="0" y="81"/>
                    </a:moveTo>
                    <a:lnTo>
                      <a:pt x="22" y="81"/>
                    </a:lnTo>
                    <a:lnTo>
                      <a:pt x="22" y="36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9" name="Freeform 22"/>
              <p:cNvSpPr>
                <a:spLocks/>
              </p:cNvSpPr>
              <p:nvPr userDrawn="1"/>
            </p:nvSpPr>
            <p:spPr bwMode="auto">
              <a:xfrm>
                <a:off x="1697038" y="5927725"/>
                <a:ext cx="30163" cy="33337"/>
              </a:xfrm>
              <a:custGeom>
                <a:avLst/>
                <a:gdLst>
                  <a:gd name="T0" fmla="*/ 19 w 19"/>
                  <a:gd name="T1" fmla="*/ 9 h 21"/>
                  <a:gd name="T2" fmla="*/ 19 w 19"/>
                  <a:gd name="T3" fmla="*/ 0 h 21"/>
                  <a:gd name="T4" fmla="*/ 0 w 19"/>
                  <a:gd name="T5" fmla="*/ 0 h 21"/>
                  <a:gd name="T6" fmla="*/ 0 w 19"/>
                  <a:gd name="T7" fmla="*/ 21 h 21"/>
                  <a:gd name="T8" fmla="*/ 19 w 19"/>
                  <a:gd name="T9" fmla="*/ 21 h 21"/>
                  <a:gd name="T10" fmla="*/ 19 w 19"/>
                  <a:gd name="T11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1">
                    <a:moveTo>
                      <a:pt x="19" y="9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19" y="21"/>
                    </a:lnTo>
                    <a:lnTo>
                      <a:pt x="19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0" name="Freeform 23"/>
              <p:cNvSpPr>
                <a:spLocks/>
              </p:cNvSpPr>
              <p:nvPr userDrawn="1"/>
            </p:nvSpPr>
            <p:spPr bwMode="auto">
              <a:xfrm>
                <a:off x="3097213" y="5976938"/>
                <a:ext cx="82550" cy="131762"/>
              </a:xfrm>
              <a:custGeom>
                <a:avLst/>
                <a:gdLst>
                  <a:gd name="T0" fmla="*/ 16 w 22"/>
                  <a:gd name="T1" fmla="*/ 0 h 35"/>
                  <a:gd name="T2" fmla="*/ 8 w 22"/>
                  <a:gd name="T3" fmla="*/ 4 h 35"/>
                  <a:gd name="T4" fmla="*/ 8 w 22"/>
                  <a:gd name="T5" fmla="*/ 1 h 35"/>
                  <a:gd name="T6" fmla="*/ 0 w 22"/>
                  <a:gd name="T7" fmla="*/ 1 h 35"/>
                  <a:gd name="T8" fmla="*/ 0 w 22"/>
                  <a:gd name="T9" fmla="*/ 35 h 35"/>
                  <a:gd name="T10" fmla="*/ 8 w 22"/>
                  <a:gd name="T11" fmla="*/ 35 h 35"/>
                  <a:gd name="T12" fmla="*/ 8 w 22"/>
                  <a:gd name="T13" fmla="*/ 16 h 35"/>
                  <a:gd name="T14" fmla="*/ 14 w 22"/>
                  <a:gd name="T15" fmla="*/ 8 h 35"/>
                  <a:gd name="T16" fmla="*/ 20 w 22"/>
                  <a:gd name="T17" fmla="*/ 10 h 35"/>
                  <a:gd name="T18" fmla="*/ 22 w 22"/>
                  <a:gd name="T19" fmla="*/ 2 h 35"/>
                  <a:gd name="T20" fmla="*/ 16 w 22"/>
                  <a:gd name="T2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35">
                    <a:moveTo>
                      <a:pt x="16" y="0"/>
                    </a:moveTo>
                    <a:cubicBezTo>
                      <a:pt x="13" y="0"/>
                      <a:pt x="10" y="1"/>
                      <a:pt x="8" y="4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1"/>
                      <a:pt x="10" y="8"/>
                      <a:pt x="14" y="8"/>
                    </a:cubicBezTo>
                    <a:cubicBezTo>
                      <a:pt x="16" y="8"/>
                      <a:pt x="18" y="9"/>
                      <a:pt x="20" y="10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0" y="1"/>
                      <a:pt x="18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1" name="Freeform 24"/>
              <p:cNvSpPr>
                <a:spLocks/>
              </p:cNvSpPr>
              <p:nvPr userDrawn="1"/>
            </p:nvSpPr>
            <p:spPr bwMode="auto">
              <a:xfrm>
                <a:off x="2776538" y="5930900"/>
                <a:ext cx="82550" cy="180975"/>
              </a:xfrm>
              <a:custGeom>
                <a:avLst/>
                <a:gdLst>
                  <a:gd name="T0" fmla="*/ 5 w 22"/>
                  <a:gd name="T1" fmla="*/ 37 h 48"/>
                  <a:gd name="T2" fmla="*/ 14 w 22"/>
                  <a:gd name="T3" fmla="*/ 48 h 48"/>
                  <a:gd name="T4" fmla="*/ 21 w 22"/>
                  <a:gd name="T5" fmla="*/ 46 h 48"/>
                  <a:gd name="T6" fmla="*/ 22 w 22"/>
                  <a:gd name="T7" fmla="*/ 38 h 48"/>
                  <a:gd name="T8" fmla="*/ 17 w 22"/>
                  <a:gd name="T9" fmla="*/ 40 h 48"/>
                  <a:gd name="T10" fmla="*/ 14 w 22"/>
                  <a:gd name="T11" fmla="*/ 35 h 48"/>
                  <a:gd name="T12" fmla="*/ 14 w 22"/>
                  <a:gd name="T13" fmla="*/ 21 h 48"/>
                  <a:gd name="T14" fmla="*/ 21 w 22"/>
                  <a:gd name="T15" fmla="*/ 21 h 48"/>
                  <a:gd name="T16" fmla="*/ 21 w 22"/>
                  <a:gd name="T17" fmla="*/ 13 h 48"/>
                  <a:gd name="T18" fmla="*/ 14 w 22"/>
                  <a:gd name="T19" fmla="*/ 13 h 48"/>
                  <a:gd name="T20" fmla="*/ 14 w 22"/>
                  <a:gd name="T21" fmla="*/ 0 h 48"/>
                  <a:gd name="T22" fmla="*/ 5 w 22"/>
                  <a:gd name="T23" fmla="*/ 4 h 48"/>
                  <a:gd name="T24" fmla="*/ 5 w 22"/>
                  <a:gd name="T25" fmla="*/ 13 h 48"/>
                  <a:gd name="T26" fmla="*/ 0 w 22"/>
                  <a:gd name="T27" fmla="*/ 13 h 48"/>
                  <a:gd name="T28" fmla="*/ 0 w 22"/>
                  <a:gd name="T29" fmla="*/ 21 h 48"/>
                  <a:gd name="T30" fmla="*/ 5 w 22"/>
                  <a:gd name="T31" fmla="*/ 21 h 48"/>
                  <a:gd name="T32" fmla="*/ 5 w 22"/>
                  <a:gd name="T33" fmla="*/ 37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48">
                    <a:moveTo>
                      <a:pt x="5" y="37"/>
                    </a:moveTo>
                    <a:cubicBezTo>
                      <a:pt x="5" y="42"/>
                      <a:pt x="7" y="48"/>
                      <a:pt x="14" y="48"/>
                    </a:cubicBezTo>
                    <a:cubicBezTo>
                      <a:pt x="17" y="48"/>
                      <a:pt x="19" y="47"/>
                      <a:pt x="21" y="46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1" y="39"/>
                      <a:pt x="19" y="40"/>
                      <a:pt x="17" y="40"/>
                    </a:cubicBezTo>
                    <a:cubicBezTo>
                      <a:pt x="15" y="40"/>
                      <a:pt x="14" y="38"/>
                      <a:pt x="14" y="35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5" y="21"/>
                      <a:pt x="5" y="21"/>
                      <a:pt x="5" y="21"/>
                    </a:cubicBezTo>
                    <a:lnTo>
                      <a:pt x="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2" name="Freeform 25"/>
              <p:cNvSpPr>
                <a:spLocks/>
              </p:cNvSpPr>
              <p:nvPr userDrawn="1"/>
            </p:nvSpPr>
            <p:spPr bwMode="auto">
              <a:xfrm>
                <a:off x="2867025" y="5930900"/>
                <a:ext cx="87313" cy="180975"/>
              </a:xfrm>
              <a:custGeom>
                <a:avLst/>
                <a:gdLst>
                  <a:gd name="T0" fmla="*/ 14 w 23"/>
                  <a:gd name="T1" fmla="*/ 35 h 48"/>
                  <a:gd name="T2" fmla="*/ 14 w 23"/>
                  <a:gd name="T3" fmla="*/ 21 h 48"/>
                  <a:gd name="T4" fmla="*/ 21 w 23"/>
                  <a:gd name="T5" fmla="*/ 21 h 48"/>
                  <a:gd name="T6" fmla="*/ 21 w 23"/>
                  <a:gd name="T7" fmla="*/ 13 h 48"/>
                  <a:gd name="T8" fmla="*/ 14 w 23"/>
                  <a:gd name="T9" fmla="*/ 13 h 48"/>
                  <a:gd name="T10" fmla="*/ 14 w 23"/>
                  <a:gd name="T11" fmla="*/ 0 h 48"/>
                  <a:gd name="T12" fmla="*/ 5 w 23"/>
                  <a:gd name="T13" fmla="*/ 4 h 48"/>
                  <a:gd name="T14" fmla="*/ 5 w 23"/>
                  <a:gd name="T15" fmla="*/ 13 h 48"/>
                  <a:gd name="T16" fmla="*/ 0 w 23"/>
                  <a:gd name="T17" fmla="*/ 13 h 48"/>
                  <a:gd name="T18" fmla="*/ 0 w 23"/>
                  <a:gd name="T19" fmla="*/ 21 h 48"/>
                  <a:gd name="T20" fmla="*/ 5 w 23"/>
                  <a:gd name="T21" fmla="*/ 21 h 48"/>
                  <a:gd name="T22" fmla="*/ 5 w 23"/>
                  <a:gd name="T23" fmla="*/ 37 h 48"/>
                  <a:gd name="T24" fmla="*/ 14 w 23"/>
                  <a:gd name="T25" fmla="*/ 48 h 48"/>
                  <a:gd name="T26" fmla="*/ 22 w 23"/>
                  <a:gd name="T27" fmla="*/ 46 h 48"/>
                  <a:gd name="T28" fmla="*/ 23 w 23"/>
                  <a:gd name="T29" fmla="*/ 38 h 48"/>
                  <a:gd name="T30" fmla="*/ 17 w 23"/>
                  <a:gd name="T31" fmla="*/ 40 h 48"/>
                  <a:gd name="T32" fmla="*/ 14 w 23"/>
                  <a:gd name="T33" fmla="*/ 3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" h="48">
                    <a:moveTo>
                      <a:pt x="14" y="35"/>
                    </a:moveTo>
                    <a:cubicBezTo>
                      <a:pt x="14" y="21"/>
                      <a:pt x="14" y="21"/>
                      <a:pt x="14" y="21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42"/>
                      <a:pt x="8" y="48"/>
                      <a:pt x="14" y="48"/>
                    </a:cubicBezTo>
                    <a:cubicBezTo>
                      <a:pt x="17" y="48"/>
                      <a:pt x="20" y="47"/>
                      <a:pt x="22" y="46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21" y="39"/>
                      <a:pt x="19" y="40"/>
                      <a:pt x="17" y="40"/>
                    </a:cubicBezTo>
                    <a:cubicBezTo>
                      <a:pt x="15" y="40"/>
                      <a:pt x="14" y="38"/>
                      <a:pt x="14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3" name="Freeform 26"/>
              <p:cNvSpPr>
                <a:spLocks noEditPoints="1"/>
              </p:cNvSpPr>
              <p:nvPr userDrawn="1"/>
            </p:nvSpPr>
            <p:spPr bwMode="auto">
              <a:xfrm>
                <a:off x="2960688" y="5976938"/>
                <a:ext cx="114300" cy="13493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18 h 36"/>
                  <a:gd name="T4" fmla="*/ 17 w 30"/>
                  <a:gd name="T5" fmla="*/ 36 h 36"/>
                  <a:gd name="T6" fmla="*/ 29 w 30"/>
                  <a:gd name="T7" fmla="*/ 30 h 36"/>
                  <a:gd name="T8" fmla="*/ 23 w 30"/>
                  <a:gd name="T9" fmla="*/ 25 h 36"/>
                  <a:gd name="T10" fmla="*/ 17 w 30"/>
                  <a:gd name="T11" fmla="*/ 28 h 36"/>
                  <a:gd name="T12" fmla="*/ 9 w 30"/>
                  <a:gd name="T13" fmla="*/ 20 h 36"/>
                  <a:gd name="T14" fmla="*/ 30 w 30"/>
                  <a:gd name="T15" fmla="*/ 20 h 36"/>
                  <a:gd name="T16" fmla="*/ 30 w 30"/>
                  <a:gd name="T17" fmla="*/ 18 h 36"/>
                  <a:gd name="T18" fmla="*/ 16 w 30"/>
                  <a:gd name="T19" fmla="*/ 0 h 36"/>
                  <a:gd name="T20" fmla="*/ 9 w 30"/>
                  <a:gd name="T21" fmla="*/ 14 h 36"/>
                  <a:gd name="T22" fmla="*/ 16 w 30"/>
                  <a:gd name="T23" fmla="*/ 7 h 36"/>
                  <a:gd name="T24" fmla="*/ 22 w 30"/>
                  <a:gd name="T25" fmla="*/ 14 h 36"/>
                  <a:gd name="T26" fmla="*/ 9 w 30"/>
                  <a:gd name="T27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7" y="0"/>
                      <a:pt x="0" y="7"/>
                      <a:pt x="0" y="18"/>
                    </a:cubicBezTo>
                    <a:cubicBezTo>
                      <a:pt x="0" y="29"/>
                      <a:pt x="7" y="36"/>
                      <a:pt x="17" y="36"/>
                    </a:cubicBezTo>
                    <a:cubicBezTo>
                      <a:pt x="21" y="36"/>
                      <a:pt x="26" y="34"/>
                      <a:pt x="29" y="30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2" y="26"/>
                      <a:pt x="20" y="28"/>
                      <a:pt x="17" y="28"/>
                    </a:cubicBezTo>
                    <a:cubicBezTo>
                      <a:pt x="15" y="28"/>
                      <a:pt x="10" y="27"/>
                      <a:pt x="9" y="20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30" y="20"/>
                      <a:pt x="30" y="19"/>
                      <a:pt x="30" y="18"/>
                    </a:cubicBezTo>
                    <a:cubicBezTo>
                      <a:pt x="30" y="7"/>
                      <a:pt x="25" y="0"/>
                      <a:pt x="16" y="0"/>
                    </a:cubicBezTo>
                    <a:close/>
                    <a:moveTo>
                      <a:pt x="9" y="14"/>
                    </a:moveTo>
                    <a:cubicBezTo>
                      <a:pt x="9" y="10"/>
                      <a:pt x="12" y="7"/>
                      <a:pt x="16" y="7"/>
                    </a:cubicBezTo>
                    <a:cubicBezTo>
                      <a:pt x="20" y="7"/>
                      <a:pt x="22" y="11"/>
                      <a:pt x="22" y="14"/>
                    </a:cubicBezTo>
                    <a:lnTo>
                      <a:pt x="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4" name="Freeform 27"/>
              <p:cNvSpPr>
                <a:spLocks noEditPoints="1"/>
              </p:cNvSpPr>
              <p:nvPr userDrawn="1"/>
            </p:nvSpPr>
            <p:spPr bwMode="auto">
              <a:xfrm>
                <a:off x="2655888" y="5976938"/>
                <a:ext cx="109538" cy="134937"/>
              </a:xfrm>
              <a:custGeom>
                <a:avLst/>
                <a:gdLst>
                  <a:gd name="T0" fmla="*/ 15 w 29"/>
                  <a:gd name="T1" fmla="*/ 0 h 36"/>
                  <a:gd name="T2" fmla="*/ 0 w 29"/>
                  <a:gd name="T3" fmla="*/ 18 h 36"/>
                  <a:gd name="T4" fmla="*/ 16 w 29"/>
                  <a:gd name="T5" fmla="*/ 36 h 36"/>
                  <a:gd name="T6" fmla="*/ 28 w 29"/>
                  <a:gd name="T7" fmla="*/ 30 h 36"/>
                  <a:gd name="T8" fmla="*/ 23 w 29"/>
                  <a:gd name="T9" fmla="*/ 25 h 36"/>
                  <a:gd name="T10" fmla="*/ 16 w 29"/>
                  <a:gd name="T11" fmla="*/ 28 h 36"/>
                  <a:gd name="T12" fmla="*/ 8 w 29"/>
                  <a:gd name="T13" fmla="*/ 20 h 36"/>
                  <a:gd name="T14" fmla="*/ 29 w 29"/>
                  <a:gd name="T15" fmla="*/ 20 h 36"/>
                  <a:gd name="T16" fmla="*/ 29 w 29"/>
                  <a:gd name="T17" fmla="*/ 18 h 36"/>
                  <a:gd name="T18" fmla="*/ 15 w 29"/>
                  <a:gd name="T19" fmla="*/ 0 h 36"/>
                  <a:gd name="T20" fmla="*/ 8 w 29"/>
                  <a:gd name="T21" fmla="*/ 14 h 36"/>
                  <a:gd name="T22" fmla="*/ 15 w 29"/>
                  <a:gd name="T23" fmla="*/ 7 h 36"/>
                  <a:gd name="T24" fmla="*/ 21 w 29"/>
                  <a:gd name="T25" fmla="*/ 14 h 36"/>
                  <a:gd name="T26" fmla="*/ 8 w 29"/>
                  <a:gd name="T27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9" h="36">
                    <a:moveTo>
                      <a:pt x="15" y="0"/>
                    </a:moveTo>
                    <a:cubicBezTo>
                      <a:pt x="6" y="0"/>
                      <a:pt x="0" y="7"/>
                      <a:pt x="0" y="18"/>
                    </a:cubicBezTo>
                    <a:cubicBezTo>
                      <a:pt x="0" y="29"/>
                      <a:pt x="6" y="36"/>
                      <a:pt x="16" y="36"/>
                    </a:cubicBezTo>
                    <a:cubicBezTo>
                      <a:pt x="20" y="36"/>
                      <a:pt x="25" y="34"/>
                      <a:pt x="28" y="30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1" y="26"/>
                      <a:pt x="19" y="28"/>
                      <a:pt x="16" y="28"/>
                    </a:cubicBezTo>
                    <a:cubicBezTo>
                      <a:pt x="14" y="28"/>
                      <a:pt x="9" y="27"/>
                      <a:pt x="8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19"/>
                      <a:pt x="29" y="18"/>
                    </a:cubicBezTo>
                    <a:cubicBezTo>
                      <a:pt x="29" y="7"/>
                      <a:pt x="24" y="0"/>
                      <a:pt x="15" y="0"/>
                    </a:cubicBezTo>
                    <a:close/>
                    <a:moveTo>
                      <a:pt x="8" y="14"/>
                    </a:moveTo>
                    <a:cubicBezTo>
                      <a:pt x="9" y="10"/>
                      <a:pt x="11" y="7"/>
                      <a:pt x="15" y="7"/>
                    </a:cubicBezTo>
                    <a:cubicBezTo>
                      <a:pt x="19" y="7"/>
                      <a:pt x="21" y="11"/>
                      <a:pt x="21" y="14"/>
                    </a:cubicBezTo>
                    <a:lnTo>
                      <a:pt x="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5" name="Freeform 28"/>
              <p:cNvSpPr>
                <a:spLocks noEditPoints="1"/>
              </p:cNvSpPr>
              <p:nvPr userDrawn="1"/>
            </p:nvSpPr>
            <p:spPr bwMode="auto">
              <a:xfrm>
                <a:off x="2330450" y="5976938"/>
                <a:ext cx="114300" cy="134937"/>
              </a:xfrm>
              <a:custGeom>
                <a:avLst/>
                <a:gdLst>
                  <a:gd name="T0" fmla="*/ 13 w 30"/>
                  <a:gd name="T1" fmla="*/ 36 h 36"/>
                  <a:gd name="T2" fmla="*/ 21 w 30"/>
                  <a:gd name="T3" fmla="*/ 32 h 36"/>
                  <a:gd name="T4" fmla="*/ 21 w 30"/>
                  <a:gd name="T5" fmla="*/ 35 h 36"/>
                  <a:gd name="T6" fmla="*/ 30 w 30"/>
                  <a:gd name="T7" fmla="*/ 35 h 36"/>
                  <a:gd name="T8" fmla="*/ 30 w 30"/>
                  <a:gd name="T9" fmla="*/ 12 h 36"/>
                  <a:gd name="T10" fmla="*/ 16 w 30"/>
                  <a:gd name="T11" fmla="*/ 0 h 36"/>
                  <a:gd name="T12" fmla="*/ 3 w 30"/>
                  <a:gd name="T13" fmla="*/ 3 h 36"/>
                  <a:gd name="T14" fmla="*/ 6 w 30"/>
                  <a:gd name="T15" fmla="*/ 9 h 36"/>
                  <a:gd name="T16" fmla="*/ 15 w 30"/>
                  <a:gd name="T17" fmla="*/ 7 h 36"/>
                  <a:gd name="T18" fmla="*/ 21 w 30"/>
                  <a:gd name="T19" fmla="*/ 12 h 36"/>
                  <a:gd name="T20" fmla="*/ 21 w 30"/>
                  <a:gd name="T21" fmla="*/ 14 h 36"/>
                  <a:gd name="T22" fmla="*/ 14 w 30"/>
                  <a:gd name="T23" fmla="*/ 12 h 36"/>
                  <a:gd name="T24" fmla="*/ 0 w 30"/>
                  <a:gd name="T25" fmla="*/ 24 h 36"/>
                  <a:gd name="T26" fmla="*/ 13 w 30"/>
                  <a:gd name="T27" fmla="*/ 36 h 36"/>
                  <a:gd name="T28" fmla="*/ 15 w 30"/>
                  <a:gd name="T29" fmla="*/ 19 h 36"/>
                  <a:gd name="T30" fmla="*/ 21 w 30"/>
                  <a:gd name="T31" fmla="*/ 20 h 36"/>
                  <a:gd name="T32" fmla="*/ 21 w 30"/>
                  <a:gd name="T33" fmla="*/ 25 h 36"/>
                  <a:gd name="T34" fmla="*/ 15 w 30"/>
                  <a:gd name="T35" fmla="*/ 29 h 36"/>
                  <a:gd name="T36" fmla="*/ 9 w 30"/>
                  <a:gd name="T37" fmla="*/ 24 h 36"/>
                  <a:gd name="T38" fmla="*/ 15 w 30"/>
                  <a:gd name="T39" fmla="*/ 19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0" h="36">
                    <a:moveTo>
                      <a:pt x="13" y="36"/>
                    </a:moveTo>
                    <a:cubicBezTo>
                      <a:pt x="16" y="36"/>
                      <a:pt x="19" y="35"/>
                      <a:pt x="21" y="32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4"/>
                      <a:pt x="25" y="0"/>
                      <a:pt x="16" y="0"/>
                    </a:cubicBezTo>
                    <a:cubicBezTo>
                      <a:pt x="11" y="0"/>
                      <a:pt x="7" y="1"/>
                      <a:pt x="3" y="3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9" y="8"/>
                      <a:pt x="12" y="7"/>
                      <a:pt x="15" y="7"/>
                    </a:cubicBezTo>
                    <a:cubicBezTo>
                      <a:pt x="19" y="7"/>
                      <a:pt x="21" y="8"/>
                      <a:pt x="21" y="12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19" y="13"/>
                      <a:pt x="17" y="12"/>
                      <a:pt x="14" y="12"/>
                    </a:cubicBezTo>
                    <a:cubicBezTo>
                      <a:pt x="8" y="12"/>
                      <a:pt x="0" y="15"/>
                      <a:pt x="0" y="24"/>
                    </a:cubicBezTo>
                    <a:cubicBezTo>
                      <a:pt x="0" y="32"/>
                      <a:pt x="7" y="36"/>
                      <a:pt x="13" y="36"/>
                    </a:cubicBezTo>
                    <a:close/>
                    <a:moveTo>
                      <a:pt x="15" y="19"/>
                    </a:moveTo>
                    <a:cubicBezTo>
                      <a:pt x="17" y="19"/>
                      <a:pt x="19" y="19"/>
                      <a:pt x="21" y="20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0" y="27"/>
                      <a:pt x="18" y="29"/>
                      <a:pt x="15" y="29"/>
                    </a:cubicBezTo>
                    <a:cubicBezTo>
                      <a:pt x="11" y="29"/>
                      <a:pt x="9" y="27"/>
                      <a:pt x="9" y="24"/>
                    </a:cubicBezTo>
                    <a:cubicBezTo>
                      <a:pt x="9" y="20"/>
                      <a:pt x="11" y="19"/>
                      <a:pt x="15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6" name="Freeform 29"/>
              <p:cNvSpPr>
                <a:spLocks noEditPoints="1"/>
              </p:cNvSpPr>
              <p:nvPr userDrawn="1"/>
            </p:nvSpPr>
            <p:spPr bwMode="auto">
              <a:xfrm>
                <a:off x="2146300" y="5976938"/>
                <a:ext cx="109538" cy="184150"/>
              </a:xfrm>
              <a:custGeom>
                <a:avLst/>
                <a:gdLst>
                  <a:gd name="T0" fmla="*/ 21 w 29"/>
                  <a:gd name="T1" fmla="*/ 3 h 49"/>
                  <a:gd name="T2" fmla="*/ 13 w 29"/>
                  <a:gd name="T3" fmla="*/ 0 h 49"/>
                  <a:gd name="T4" fmla="*/ 0 w 29"/>
                  <a:gd name="T5" fmla="*/ 17 h 49"/>
                  <a:gd name="T6" fmla="*/ 13 w 29"/>
                  <a:gd name="T7" fmla="*/ 36 h 49"/>
                  <a:gd name="T8" fmla="*/ 21 w 29"/>
                  <a:gd name="T9" fmla="*/ 32 h 49"/>
                  <a:gd name="T10" fmla="*/ 21 w 29"/>
                  <a:gd name="T11" fmla="*/ 33 h 49"/>
                  <a:gd name="T12" fmla="*/ 10 w 29"/>
                  <a:gd name="T13" fmla="*/ 42 h 49"/>
                  <a:gd name="T14" fmla="*/ 9 w 29"/>
                  <a:gd name="T15" fmla="*/ 42 h 49"/>
                  <a:gd name="T16" fmla="*/ 12 w 29"/>
                  <a:gd name="T17" fmla="*/ 49 h 49"/>
                  <a:gd name="T18" fmla="*/ 12 w 29"/>
                  <a:gd name="T19" fmla="*/ 49 h 49"/>
                  <a:gd name="T20" fmla="*/ 29 w 29"/>
                  <a:gd name="T21" fmla="*/ 32 h 49"/>
                  <a:gd name="T22" fmla="*/ 29 w 29"/>
                  <a:gd name="T23" fmla="*/ 1 h 49"/>
                  <a:gd name="T24" fmla="*/ 21 w 29"/>
                  <a:gd name="T25" fmla="*/ 1 h 49"/>
                  <a:gd name="T26" fmla="*/ 21 w 29"/>
                  <a:gd name="T27" fmla="*/ 3 h 49"/>
                  <a:gd name="T28" fmla="*/ 21 w 29"/>
                  <a:gd name="T29" fmla="*/ 24 h 49"/>
                  <a:gd name="T30" fmla="*/ 15 w 29"/>
                  <a:gd name="T31" fmla="*/ 28 h 49"/>
                  <a:gd name="T32" fmla="*/ 8 w 29"/>
                  <a:gd name="T33" fmla="*/ 17 h 49"/>
                  <a:gd name="T34" fmla="*/ 15 w 29"/>
                  <a:gd name="T35" fmla="*/ 8 h 49"/>
                  <a:gd name="T36" fmla="*/ 21 w 29"/>
                  <a:gd name="T37" fmla="*/ 11 h 49"/>
                  <a:gd name="T38" fmla="*/ 21 w 29"/>
                  <a:gd name="T39" fmla="*/ 2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9" h="49">
                    <a:moveTo>
                      <a:pt x="21" y="3"/>
                    </a:moveTo>
                    <a:cubicBezTo>
                      <a:pt x="19" y="1"/>
                      <a:pt x="16" y="0"/>
                      <a:pt x="13" y="0"/>
                    </a:cubicBezTo>
                    <a:cubicBezTo>
                      <a:pt x="5" y="0"/>
                      <a:pt x="0" y="7"/>
                      <a:pt x="0" y="17"/>
                    </a:cubicBezTo>
                    <a:cubicBezTo>
                      <a:pt x="0" y="29"/>
                      <a:pt x="5" y="36"/>
                      <a:pt x="13" y="36"/>
                    </a:cubicBezTo>
                    <a:cubicBezTo>
                      <a:pt x="16" y="36"/>
                      <a:pt x="18" y="35"/>
                      <a:pt x="21" y="32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1" y="37"/>
                      <a:pt x="21" y="42"/>
                      <a:pt x="10" y="42"/>
                    </a:cubicBezTo>
                    <a:cubicBezTo>
                      <a:pt x="9" y="42"/>
                      <a:pt x="9" y="42"/>
                      <a:pt x="9" y="42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24" y="49"/>
                      <a:pt x="29" y="43"/>
                      <a:pt x="29" y="3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1" y="1"/>
                      <a:pt x="21" y="1"/>
                      <a:pt x="21" y="1"/>
                    </a:cubicBezTo>
                    <a:lnTo>
                      <a:pt x="21" y="3"/>
                    </a:lnTo>
                    <a:close/>
                    <a:moveTo>
                      <a:pt x="21" y="24"/>
                    </a:moveTo>
                    <a:cubicBezTo>
                      <a:pt x="19" y="26"/>
                      <a:pt x="18" y="28"/>
                      <a:pt x="15" y="28"/>
                    </a:cubicBezTo>
                    <a:cubicBezTo>
                      <a:pt x="12" y="28"/>
                      <a:pt x="8" y="26"/>
                      <a:pt x="8" y="17"/>
                    </a:cubicBezTo>
                    <a:cubicBezTo>
                      <a:pt x="8" y="9"/>
                      <a:pt x="12" y="8"/>
                      <a:pt x="15" y="8"/>
                    </a:cubicBezTo>
                    <a:cubicBezTo>
                      <a:pt x="18" y="8"/>
                      <a:pt x="20" y="10"/>
                      <a:pt x="21" y="11"/>
                    </a:cubicBezTo>
                    <a:lnTo>
                      <a:pt x="2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7" name="Freeform 30"/>
              <p:cNvSpPr>
                <a:spLocks noEditPoints="1"/>
              </p:cNvSpPr>
              <p:nvPr userDrawn="1"/>
            </p:nvSpPr>
            <p:spPr bwMode="auto">
              <a:xfrm>
                <a:off x="2527300" y="5927725"/>
                <a:ext cx="109538" cy="184150"/>
              </a:xfrm>
              <a:custGeom>
                <a:avLst/>
                <a:gdLst>
                  <a:gd name="T0" fmla="*/ 16 w 29"/>
                  <a:gd name="T1" fmla="*/ 13 h 49"/>
                  <a:gd name="T2" fmla="*/ 8 w 29"/>
                  <a:gd name="T3" fmla="*/ 16 h 49"/>
                  <a:gd name="T4" fmla="*/ 8 w 29"/>
                  <a:gd name="T5" fmla="*/ 0 h 49"/>
                  <a:gd name="T6" fmla="*/ 0 w 29"/>
                  <a:gd name="T7" fmla="*/ 4 h 49"/>
                  <a:gd name="T8" fmla="*/ 0 w 29"/>
                  <a:gd name="T9" fmla="*/ 48 h 49"/>
                  <a:gd name="T10" fmla="*/ 8 w 29"/>
                  <a:gd name="T11" fmla="*/ 48 h 49"/>
                  <a:gd name="T12" fmla="*/ 8 w 29"/>
                  <a:gd name="T13" fmla="*/ 45 h 49"/>
                  <a:gd name="T14" fmla="*/ 16 w 29"/>
                  <a:gd name="T15" fmla="*/ 49 h 49"/>
                  <a:gd name="T16" fmla="*/ 29 w 29"/>
                  <a:gd name="T17" fmla="*/ 30 h 49"/>
                  <a:gd name="T18" fmla="*/ 16 w 29"/>
                  <a:gd name="T19" fmla="*/ 13 h 49"/>
                  <a:gd name="T20" fmla="*/ 15 w 29"/>
                  <a:gd name="T21" fmla="*/ 41 h 49"/>
                  <a:gd name="T22" fmla="*/ 8 w 29"/>
                  <a:gd name="T23" fmla="*/ 38 h 49"/>
                  <a:gd name="T24" fmla="*/ 8 w 29"/>
                  <a:gd name="T25" fmla="*/ 24 h 49"/>
                  <a:gd name="T26" fmla="*/ 14 w 29"/>
                  <a:gd name="T27" fmla="*/ 21 h 49"/>
                  <a:gd name="T28" fmla="*/ 21 w 29"/>
                  <a:gd name="T29" fmla="*/ 30 h 49"/>
                  <a:gd name="T30" fmla="*/ 15 w 29"/>
                  <a:gd name="T31" fmla="*/ 4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9" h="49">
                    <a:moveTo>
                      <a:pt x="16" y="13"/>
                    </a:moveTo>
                    <a:cubicBezTo>
                      <a:pt x="13" y="13"/>
                      <a:pt x="11" y="14"/>
                      <a:pt x="8" y="16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10" y="48"/>
                      <a:pt x="13" y="49"/>
                      <a:pt x="16" y="49"/>
                    </a:cubicBezTo>
                    <a:cubicBezTo>
                      <a:pt x="25" y="49"/>
                      <a:pt x="29" y="42"/>
                      <a:pt x="29" y="30"/>
                    </a:cubicBezTo>
                    <a:cubicBezTo>
                      <a:pt x="29" y="20"/>
                      <a:pt x="24" y="13"/>
                      <a:pt x="16" y="13"/>
                    </a:cubicBezTo>
                    <a:close/>
                    <a:moveTo>
                      <a:pt x="15" y="41"/>
                    </a:moveTo>
                    <a:cubicBezTo>
                      <a:pt x="11" y="41"/>
                      <a:pt x="9" y="39"/>
                      <a:pt x="8" y="38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10" y="22"/>
                      <a:pt x="12" y="21"/>
                      <a:pt x="14" y="21"/>
                    </a:cubicBezTo>
                    <a:cubicBezTo>
                      <a:pt x="18" y="21"/>
                      <a:pt x="21" y="23"/>
                      <a:pt x="21" y="30"/>
                    </a:cubicBezTo>
                    <a:cubicBezTo>
                      <a:pt x="21" y="37"/>
                      <a:pt x="19" y="41"/>
                      <a:pt x="15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8" name="Freeform 31"/>
              <p:cNvSpPr>
                <a:spLocks noEditPoints="1"/>
              </p:cNvSpPr>
              <p:nvPr userDrawn="1"/>
            </p:nvSpPr>
            <p:spPr bwMode="auto">
              <a:xfrm>
                <a:off x="1809750" y="5924550"/>
                <a:ext cx="114300" cy="187325"/>
              </a:xfrm>
              <a:custGeom>
                <a:avLst/>
                <a:gdLst>
                  <a:gd name="T0" fmla="*/ 21 w 30"/>
                  <a:gd name="T1" fmla="*/ 17 h 50"/>
                  <a:gd name="T2" fmla="*/ 14 w 30"/>
                  <a:gd name="T3" fmla="*/ 14 h 50"/>
                  <a:gd name="T4" fmla="*/ 0 w 30"/>
                  <a:gd name="T5" fmla="*/ 31 h 50"/>
                  <a:gd name="T6" fmla="*/ 13 w 30"/>
                  <a:gd name="T7" fmla="*/ 50 h 50"/>
                  <a:gd name="T8" fmla="*/ 21 w 30"/>
                  <a:gd name="T9" fmla="*/ 46 h 50"/>
                  <a:gd name="T10" fmla="*/ 21 w 30"/>
                  <a:gd name="T11" fmla="*/ 49 h 50"/>
                  <a:gd name="T12" fmla="*/ 30 w 30"/>
                  <a:gd name="T13" fmla="*/ 49 h 50"/>
                  <a:gd name="T14" fmla="*/ 30 w 30"/>
                  <a:gd name="T15" fmla="*/ 0 h 50"/>
                  <a:gd name="T16" fmla="*/ 21 w 30"/>
                  <a:gd name="T17" fmla="*/ 5 h 50"/>
                  <a:gd name="T18" fmla="*/ 21 w 30"/>
                  <a:gd name="T19" fmla="*/ 17 h 50"/>
                  <a:gd name="T20" fmla="*/ 21 w 30"/>
                  <a:gd name="T21" fmla="*/ 38 h 50"/>
                  <a:gd name="T22" fmla="*/ 15 w 30"/>
                  <a:gd name="T23" fmla="*/ 42 h 50"/>
                  <a:gd name="T24" fmla="*/ 9 w 30"/>
                  <a:gd name="T25" fmla="*/ 31 h 50"/>
                  <a:gd name="T26" fmla="*/ 15 w 30"/>
                  <a:gd name="T27" fmla="*/ 22 h 50"/>
                  <a:gd name="T28" fmla="*/ 21 w 30"/>
                  <a:gd name="T29" fmla="*/ 25 h 50"/>
                  <a:gd name="T30" fmla="*/ 21 w 30"/>
                  <a:gd name="T31" fmla="*/ 3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0" h="50">
                    <a:moveTo>
                      <a:pt x="21" y="17"/>
                    </a:moveTo>
                    <a:cubicBezTo>
                      <a:pt x="19" y="15"/>
                      <a:pt x="16" y="14"/>
                      <a:pt x="14" y="14"/>
                    </a:cubicBezTo>
                    <a:cubicBezTo>
                      <a:pt x="5" y="14"/>
                      <a:pt x="0" y="21"/>
                      <a:pt x="0" y="31"/>
                    </a:cubicBezTo>
                    <a:cubicBezTo>
                      <a:pt x="0" y="43"/>
                      <a:pt x="5" y="50"/>
                      <a:pt x="13" y="50"/>
                    </a:cubicBezTo>
                    <a:cubicBezTo>
                      <a:pt x="16" y="50"/>
                      <a:pt x="19" y="49"/>
                      <a:pt x="21" y="46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21" y="17"/>
                    </a:lnTo>
                    <a:close/>
                    <a:moveTo>
                      <a:pt x="21" y="38"/>
                    </a:moveTo>
                    <a:cubicBezTo>
                      <a:pt x="20" y="40"/>
                      <a:pt x="18" y="42"/>
                      <a:pt x="15" y="42"/>
                    </a:cubicBezTo>
                    <a:cubicBezTo>
                      <a:pt x="12" y="42"/>
                      <a:pt x="9" y="40"/>
                      <a:pt x="9" y="31"/>
                    </a:cubicBezTo>
                    <a:cubicBezTo>
                      <a:pt x="9" y="23"/>
                      <a:pt x="12" y="22"/>
                      <a:pt x="15" y="22"/>
                    </a:cubicBezTo>
                    <a:cubicBezTo>
                      <a:pt x="18" y="22"/>
                      <a:pt x="20" y="24"/>
                      <a:pt x="21" y="25"/>
                    </a:cubicBezTo>
                    <a:lnTo>
                      <a:pt x="2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9" name="Freeform 32"/>
              <p:cNvSpPr>
                <a:spLocks/>
              </p:cNvSpPr>
              <p:nvPr userDrawn="1"/>
            </p:nvSpPr>
            <p:spPr bwMode="auto">
              <a:xfrm>
                <a:off x="1757363" y="5924550"/>
                <a:ext cx="30163" cy="184150"/>
              </a:xfrm>
              <a:custGeom>
                <a:avLst/>
                <a:gdLst>
                  <a:gd name="T0" fmla="*/ 0 w 19"/>
                  <a:gd name="T1" fmla="*/ 116 h 116"/>
                  <a:gd name="T2" fmla="*/ 19 w 19"/>
                  <a:gd name="T3" fmla="*/ 116 h 116"/>
                  <a:gd name="T4" fmla="*/ 19 w 19"/>
                  <a:gd name="T5" fmla="*/ 16 h 116"/>
                  <a:gd name="T6" fmla="*/ 19 w 19"/>
                  <a:gd name="T7" fmla="*/ 0 h 116"/>
                  <a:gd name="T8" fmla="*/ 0 w 19"/>
                  <a:gd name="T9" fmla="*/ 11 h 116"/>
                  <a:gd name="T10" fmla="*/ 0 w 19"/>
                  <a:gd name="T11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16">
                    <a:moveTo>
                      <a:pt x="0" y="116"/>
                    </a:moveTo>
                    <a:lnTo>
                      <a:pt x="19" y="116"/>
                    </a:lnTo>
                    <a:lnTo>
                      <a:pt x="19" y="16"/>
                    </a:lnTo>
                    <a:lnTo>
                      <a:pt x="19" y="0"/>
                    </a:lnTo>
                    <a:lnTo>
                      <a:pt x="0" y="11"/>
                    </a:lnTo>
                    <a:lnTo>
                      <a:pt x="0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80" name="Freeform 33"/>
              <p:cNvSpPr>
                <a:spLocks/>
              </p:cNvSpPr>
              <p:nvPr userDrawn="1"/>
            </p:nvSpPr>
            <p:spPr bwMode="auto">
              <a:xfrm>
                <a:off x="1697038" y="5980113"/>
                <a:ext cx="30163" cy="128587"/>
              </a:xfrm>
              <a:custGeom>
                <a:avLst/>
                <a:gdLst>
                  <a:gd name="T0" fmla="*/ 19 w 19"/>
                  <a:gd name="T1" fmla="*/ 31 h 81"/>
                  <a:gd name="T2" fmla="*/ 19 w 19"/>
                  <a:gd name="T3" fmla="*/ 0 h 81"/>
                  <a:gd name="T4" fmla="*/ 0 w 19"/>
                  <a:gd name="T5" fmla="*/ 0 h 81"/>
                  <a:gd name="T6" fmla="*/ 0 w 19"/>
                  <a:gd name="T7" fmla="*/ 81 h 81"/>
                  <a:gd name="T8" fmla="*/ 19 w 19"/>
                  <a:gd name="T9" fmla="*/ 81 h 81"/>
                  <a:gd name="T10" fmla="*/ 19 w 19"/>
                  <a:gd name="T11" fmla="*/ 3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81">
                    <a:moveTo>
                      <a:pt x="19" y="31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0" y="81"/>
                    </a:lnTo>
                    <a:lnTo>
                      <a:pt x="19" y="81"/>
                    </a:lnTo>
                    <a:lnTo>
                      <a:pt x="19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81" name="Freeform 34"/>
              <p:cNvSpPr>
                <a:spLocks/>
              </p:cNvSpPr>
              <p:nvPr userDrawn="1"/>
            </p:nvSpPr>
            <p:spPr bwMode="auto">
              <a:xfrm>
                <a:off x="2009775" y="5976938"/>
                <a:ext cx="114300" cy="131762"/>
              </a:xfrm>
              <a:custGeom>
                <a:avLst/>
                <a:gdLst>
                  <a:gd name="T0" fmla="*/ 9 w 30"/>
                  <a:gd name="T1" fmla="*/ 16 h 35"/>
                  <a:gd name="T2" fmla="*/ 15 w 30"/>
                  <a:gd name="T3" fmla="*/ 8 h 35"/>
                  <a:gd name="T4" fmla="*/ 21 w 30"/>
                  <a:gd name="T5" fmla="*/ 16 h 35"/>
                  <a:gd name="T6" fmla="*/ 21 w 30"/>
                  <a:gd name="T7" fmla="*/ 35 h 35"/>
                  <a:gd name="T8" fmla="*/ 30 w 30"/>
                  <a:gd name="T9" fmla="*/ 35 h 35"/>
                  <a:gd name="T10" fmla="*/ 30 w 30"/>
                  <a:gd name="T11" fmla="*/ 16 h 35"/>
                  <a:gd name="T12" fmla="*/ 17 w 30"/>
                  <a:gd name="T13" fmla="*/ 0 h 35"/>
                  <a:gd name="T14" fmla="*/ 9 w 30"/>
                  <a:gd name="T15" fmla="*/ 3 h 35"/>
                  <a:gd name="T16" fmla="*/ 9 w 30"/>
                  <a:gd name="T17" fmla="*/ 1 h 35"/>
                  <a:gd name="T18" fmla="*/ 0 w 30"/>
                  <a:gd name="T19" fmla="*/ 1 h 35"/>
                  <a:gd name="T20" fmla="*/ 0 w 30"/>
                  <a:gd name="T21" fmla="*/ 35 h 35"/>
                  <a:gd name="T22" fmla="*/ 9 w 30"/>
                  <a:gd name="T23" fmla="*/ 35 h 35"/>
                  <a:gd name="T24" fmla="*/ 9 w 30"/>
                  <a:gd name="T25" fmla="*/ 1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35">
                    <a:moveTo>
                      <a:pt x="9" y="16"/>
                    </a:moveTo>
                    <a:cubicBezTo>
                      <a:pt x="9" y="11"/>
                      <a:pt x="11" y="8"/>
                      <a:pt x="15" y="8"/>
                    </a:cubicBezTo>
                    <a:cubicBezTo>
                      <a:pt x="19" y="8"/>
                      <a:pt x="21" y="10"/>
                      <a:pt x="21" y="16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0" y="5"/>
                      <a:pt x="26" y="0"/>
                      <a:pt x="17" y="0"/>
                    </a:cubicBezTo>
                    <a:cubicBezTo>
                      <a:pt x="14" y="0"/>
                      <a:pt x="11" y="1"/>
                      <a:pt x="9" y="3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9" y="35"/>
                      <a:pt x="9" y="35"/>
                      <a:pt x="9" y="35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82" name="Freeform 35"/>
              <p:cNvSpPr>
                <a:spLocks/>
              </p:cNvSpPr>
              <p:nvPr userDrawn="1"/>
            </p:nvSpPr>
            <p:spPr bwMode="auto">
              <a:xfrm>
                <a:off x="1554163" y="5980113"/>
                <a:ext cx="112713" cy="131762"/>
              </a:xfrm>
              <a:custGeom>
                <a:avLst/>
                <a:gdLst>
                  <a:gd name="T0" fmla="*/ 13 w 30"/>
                  <a:gd name="T1" fmla="*/ 35 h 35"/>
                  <a:gd name="T2" fmla="*/ 22 w 30"/>
                  <a:gd name="T3" fmla="*/ 31 h 35"/>
                  <a:gd name="T4" fmla="*/ 22 w 30"/>
                  <a:gd name="T5" fmla="*/ 34 h 35"/>
                  <a:gd name="T6" fmla="*/ 30 w 30"/>
                  <a:gd name="T7" fmla="*/ 34 h 35"/>
                  <a:gd name="T8" fmla="*/ 30 w 30"/>
                  <a:gd name="T9" fmla="*/ 0 h 35"/>
                  <a:gd name="T10" fmla="*/ 22 w 30"/>
                  <a:gd name="T11" fmla="*/ 0 h 35"/>
                  <a:gd name="T12" fmla="*/ 22 w 30"/>
                  <a:gd name="T13" fmla="*/ 19 h 35"/>
                  <a:gd name="T14" fmla="*/ 15 w 30"/>
                  <a:gd name="T15" fmla="*/ 27 h 35"/>
                  <a:gd name="T16" fmla="*/ 9 w 30"/>
                  <a:gd name="T17" fmla="*/ 19 h 35"/>
                  <a:gd name="T18" fmla="*/ 9 w 30"/>
                  <a:gd name="T19" fmla="*/ 0 h 35"/>
                  <a:gd name="T20" fmla="*/ 0 w 30"/>
                  <a:gd name="T21" fmla="*/ 0 h 35"/>
                  <a:gd name="T22" fmla="*/ 0 w 30"/>
                  <a:gd name="T23" fmla="*/ 19 h 35"/>
                  <a:gd name="T24" fmla="*/ 13 w 30"/>
                  <a:gd name="T2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35">
                    <a:moveTo>
                      <a:pt x="13" y="35"/>
                    </a:moveTo>
                    <a:cubicBezTo>
                      <a:pt x="17" y="35"/>
                      <a:pt x="20" y="33"/>
                      <a:pt x="22" y="31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24"/>
                      <a:pt x="19" y="27"/>
                      <a:pt x="15" y="27"/>
                    </a:cubicBezTo>
                    <a:cubicBezTo>
                      <a:pt x="11" y="27"/>
                      <a:pt x="9" y="24"/>
                      <a:pt x="9" y="19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5"/>
                      <a:pt x="2" y="35"/>
                      <a:pt x="13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83" name="Freeform 36"/>
              <p:cNvSpPr>
                <a:spLocks noEditPoints="1"/>
              </p:cNvSpPr>
              <p:nvPr userDrawn="1"/>
            </p:nvSpPr>
            <p:spPr bwMode="auto">
              <a:xfrm>
                <a:off x="1395413" y="5930900"/>
                <a:ext cx="134938" cy="177800"/>
              </a:xfrm>
              <a:custGeom>
                <a:avLst/>
                <a:gdLst>
                  <a:gd name="T0" fmla="*/ 36 w 36"/>
                  <a:gd name="T1" fmla="*/ 32 h 47"/>
                  <a:gd name="T2" fmla="*/ 30 w 36"/>
                  <a:gd name="T3" fmla="*/ 21 h 47"/>
                  <a:gd name="T4" fmla="*/ 35 w 36"/>
                  <a:gd name="T5" fmla="*/ 12 h 47"/>
                  <a:gd name="T6" fmla="*/ 20 w 36"/>
                  <a:gd name="T7" fmla="*/ 0 h 47"/>
                  <a:gd name="T8" fmla="*/ 0 w 36"/>
                  <a:gd name="T9" fmla="*/ 0 h 47"/>
                  <a:gd name="T10" fmla="*/ 0 w 36"/>
                  <a:gd name="T11" fmla="*/ 47 h 47"/>
                  <a:gd name="T12" fmla="*/ 20 w 36"/>
                  <a:gd name="T13" fmla="*/ 47 h 47"/>
                  <a:gd name="T14" fmla="*/ 36 w 36"/>
                  <a:gd name="T15" fmla="*/ 32 h 47"/>
                  <a:gd name="T16" fmla="*/ 9 w 36"/>
                  <a:gd name="T17" fmla="*/ 8 h 47"/>
                  <a:gd name="T18" fmla="*/ 20 w 36"/>
                  <a:gd name="T19" fmla="*/ 8 h 47"/>
                  <a:gd name="T20" fmla="*/ 26 w 36"/>
                  <a:gd name="T21" fmla="*/ 13 h 47"/>
                  <a:gd name="T22" fmla="*/ 20 w 36"/>
                  <a:gd name="T23" fmla="*/ 18 h 47"/>
                  <a:gd name="T24" fmla="*/ 9 w 36"/>
                  <a:gd name="T25" fmla="*/ 18 h 47"/>
                  <a:gd name="T26" fmla="*/ 9 w 36"/>
                  <a:gd name="T27" fmla="*/ 8 h 47"/>
                  <a:gd name="T28" fmla="*/ 9 w 36"/>
                  <a:gd name="T29" fmla="*/ 26 h 47"/>
                  <a:gd name="T30" fmla="*/ 20 w 36"/>
                  <a:gd name="T31" fmla="*/ 26 h 47"/>
                  <a:gd name="T32" fmla="*/ 27 w 36"/>
                  <a:gd name="T33" fmla="*/ 32 h 47"/>
                  <a:gd name="T34" fmla="*/ 20 w 36"/>
                  <a:gd name="T35" fmla="*/ 39 h 47"/>
                  <a:gd name="T36" fmla="*/ 9 w 36"/>
                  <a:gd name="T37" fmla="*/ 39 h 47"/>
                  <a:gd name="T38" fmla="*/ 9 w 36"/>
                  <a:gd name="T39" fmla="*/ 2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6" h="47">
                    <a:moveTo>
                      <a:pt x="36" y="32"/>
                    </a:moveTo>
                    <a:cubicBezTo>
                      <a:pt x="36" y="25"/>
                      <a:pt x="32" y="23"/>
                      <a:pt x="30" y="21"/>
                    </a:cubicBezTo>
                    <a:cubicBezTo>
                      <a:pt x="33" y="20"/>
                      <a:pt x="35" y="16"/>
                      <a:pt x="35" y="12"/>
                    </a:cubicBezTo>
                    <a:cubicBezTo>
                      <a:pt x="35" y="4"/>
                      <a:pt x="3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30" y="47"/>
                      <a:pt x="36" y="41"/>
                      <a:pt x="36" y="32"/>
                    </a:cubicBezTo>
                    <a:close/>
                    <a:moveTo>
                      <a:pt x="9" y="8"/>
                    </a:moveTo>
                    <a:cubicBezTo>
                      <a:pt x="20" y="8"/>
                      <a:pt x="20" y="8"/>
                      <a:pt x="20" y="8"/>
                    </a:cubicBezTo>
                    <a:cubicBezTo>
                      <a:pt x="24" y="8"/>
                      <a:pt x="26" y="10"/>
                      <a:pt x="26" y="13"/>
                    </a:cubicBezTo>
                    <a:cubicBezTo>
                      <a:pt x="26" y="15"/>
                      <a:pt x="25" y="18"/>
                      <a:pt x="20" y="18"/>
                    </a:cubicBezTo>
                    <a:cubicBezTo>
                      <a:pt x="9" y="18"/>
                      <a:pt x="9" y="18"/>
                      <a:pt x="9" y="18"/>
                    </a:cubicBezTo>
                    <a:lnTo>
                      <a:pt x="9" y="8"/>
                    </a:lnTo>
                    <a:close/>
                    <a:moveTo>
                      <a:pt x="9" y="26"/>
                    </a:moveTo>
                    <a:cubicBezTo>
                      <a:pt x="20" y="26"/>
                      <a:pt x="20" y="26"/>
                      <a:pt x="20" y="26"/>
                    </a:cubicBezTo>
                    <a:cubicBezTo>
                      <a:pt x="25" y="26"/>
                      <a:pt x="27" y="28"/>
                      <a:pt x="27" y="32"/>
                    </a:cubicBezTo>
                    <a:cubicBezTo>
                      <a:pt x="27" y="37"/>
                      <a:pt x="25" y="39"/>
                      <a:pt x="20" y="39"/>
                    </a:cubicBezTo>
                    <a:cubicBezTo>
                      <a:pt x="9" y="39"/>
                      <a:pt x="9" y="39"/>
                      <a:pt x="9" y="39"/>
                    </a:cubicBezTo>
                    <a:lnTo>
                      <a:pt x="9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64668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F9F0CA55-F5F5-4EB4-9E06-747606D4C50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794" y="794"/>
          <a:ext cx="794" cy="7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think-cell Slide" r:id="rId5" imgW="501" imgH="502" progId="TCLayout.ActiveDocument.1">
                  <p:embed/>
                </p:oleObj>
              </mc:Choice>
              <mc:Fallback>
                <p:oleObj name="think-cell Slide" r:id="rId5" imgW="501" imgH="502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F9F0CA55-F5F5-4EB4-9E06-747606D4C50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94" y="794"/>
                        <a:ext cx="794" cy="7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3935C311-B362-47AC-8049-381E2E4F4975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1" y="2"/>
            <a:ext cx="79375" cy="79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 defTabSz="412544" hangingPunct="0"/>
            <a:endParaRPr lang="en-US" sz="1999" kern="0" dirty="0" err="1">
              <a:solidFill>
                <a:srgbClr val="000000"/>
              </a:solidFill>
              <a:latin typeface="Arial"/>
              <a:sym typeface="Apple SD Gothic Neo" panose="02000300000000000000"/>
            </a:endParaRPr>
          </a:p>
        </p:txBody>
      </p:sp>
      <p:sp>
        <p:nvSpPr>
          <p:cNvPr id="2" name="2. Slide Title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lide Number"/>
          <p:cNvSpPr txBox="1">
            <a:spLocks/>
          </p:cNvSpPr>
          <p:nvPr userDrawn="1"/>
        </p:nvSpPr>
        <p:spPr bwMode="gray">
          <a:xfrm>
            <a:off x="11652123" y="6640483"/>
            <a:ext cx="127439" cy="125580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algn="ctr" defTabSz="412544" hangingPunct="0"/>
            <a:fld id="{42C328C1-A84F-4A39-A664-DBA00541A8C6}" type="slidenum">
              <a:rPr lang="en-US" sz="800" kern="0" smtClean="0">
                <a:solidFill>
                  <a:srgbClr val="808080"/>
                </a:solidFill>
                <a:latin typeface="Arial"/>
                <a:sym typeface="ヒラギノ角ゴ ProN W3"/>
              </a:rPr>
              <a:pPr algn="ctr" defTabSz="412544" hangingPunct="0"/>
              <a:t>‹#›</a:t>
            </a:fld>
            <a:endParaRPr lang="en-US" sz="800" kern="0" dirty="0">
              <a:solidFill>
                <a:srgbClr val="808080"/>
              </a:solidFill>
              <a:latin typeface="Arial"/>
              <a:sym typeface="ヒラギノ角ゴ ProN W3"/>
            </a:endParaRPr>
          </a:p>
        </p:txBody>
      </p:sp>
      <p:sp>
        <p:nvSpPr>
          <p:cNvPr id="5" name="doc id" hidden="1"/>
          <p:cNvSpPr>
            <a:spLocks noChangeArrowheads="1"/>
          </p:cNvSpPr>
          <p:nvPr userDrawn="1"/>
        </p:nvSpPr>
        <p:spPr bwMode="gray">
          <a:xfrm flipH="1">
            <a:off x="10658003" y="51837"/>
            <a:ext cx="1231563" cy="94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217487" hangingPunct="0"/>
            <a:endParaRPr lang="en-US" sz="600" kern="0" dirty="0">
              <a:solidFill>
                <a:srgbClr val="808080"/>
              </a:solidFill>
              <a:latin typeface="Arial"/>
              <a:sym typeface="ヒラギノ角ゴ ProN W3"/>
            </a:endParaRPr>
          </a:p>
        </p:txBody>
      </p:sp>
    </p:spTree>
    <p:extLst>
      <p:ext uri="{BB962C8B-B14F-4D97-AF65-F5344CB8AC3E}">
        <p14:creationId xmlns:p14="http://schemas.microsoft.com/office/powerpoint/2010/main" val="31881262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336">
          <p15:clr>
            <a:srgbClr val="F26B43"/>
          </p15:clr>
        </p15:guide>
        <p15:guide id="2" pos="99">
          <p15:clr>
            <a:srgbClr val="F26B43"/>
          </p15:clr>
        </p15:guide>
        <p15:guide id="3" orient="horz" pos="688">
          <p15:clr>
            <a:srgbClr val="F26B43"/>
          </p15:clr>
        </p15:guide>
        <p15:guide id="4" orient="horz" pos="3911">
          <p15:clr>
            <a:srgbClr val="F26B43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pproved question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" name="Group 234">
            <a:extLst>
              <a:ext uri="{FF2B5EF4-FFF2-40B4-BE49-F238E27FC236}">
                <a16:creationId xmlns:a16="http://schemas.microsoft.com/office/drawing/2014/main" id="{5342E118-6F1D-4C46-956E-4CCCBCAA7952}"/>
              </a:ext>
            </a:extLst>
          </p:cNvPr>
          <p:cNvGrpSpPr/>
          <p:nvPr userDrawn="1"/>
        </p:nvGrpSpPr>
        <p:grpSpPr>
          <a:xfrm>
            <a:off x="497856" y="5826613"/>
            <a:ext cx="3876004" cy="570195"/>
            <a:chOff x="498115" y="5951018"/>
            <a:chExt cx="3878023" cy="570195"/>
          </a:xfrm>
        </p:grpSpPr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A22049CA-64AE-409F-988D-A7317F8AD13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98115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69" name="Rectangle 6">
              <a:extLst>
                <a:ext uri="{FF2B5EF4-FFF2-40B4-BE49-F238E27FC236}">
                  <a16:creationId xmlns:a16="http://schemas.microsoft.com/office/drawing/2014/main" id="{E37A0A05-0A78-44A7-8873-0A1A20C8717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93411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70" name="Rectangle 7">
              <a:extLst>
                <a:ext uri="{FF2B5EF4-FFF2-40B4-BE49-F238E27FC236}">
                  <a16:creationId xmlns:a16="http://schemas.microsoft.com/office/drawing/2014/main" id="{0DEA0CBE-8527-4287-BF98-DA48947875F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90451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71" name="Freeform 8">
              <a:extLst>
                <a:ext uri="{FF2B5EF4-FFF2-40B4-BE49-F238E27FC236}">
                  <a16:creationId xmlns:a16="http://schemas.microsoft.com/office/drawing/2014/main" id="{444058C6-612A-446E-8F68-0E5CC4CFF36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8115" y="6181188"/>
              <a:ext cx="94161" cy="130778"/>
            </a:xfrm>
            <a:custGeom>
              <a:avLst/>
              <a:gdLst>
                <a:gd name="T0" fmla="*/ 32 w 54"/>
                <a:gd name="T1" fmla="*/ 11 h 75"/>
                <a:gd name="T2" fmla="*/ 32 w 54"/>
                <a:gd name="T3" fmla="*/ 75 h 75"/>
                <a:gd name="T4" fmla="*/ 22 w 54"/>
                <a:gd name="T5" fmla="*/ 75 h 75"/>
                <a:gd name="T6" fmla="*/ 22 w 54"/>
                <a:gd name="T7" fmla="*/ 11 h 75"/>
                <a:gd name="T8" fmla="*/ 0 w 54"/>
                <a:gd name="T9" fmla="*/ 11 h 75"/>
                <a:gd name="T10" fmla="*/ 0 w 54"/>
                <a:gd name="T11" fmla="*/ 0 h 75"/>
                <a:gd name="T12" fmla="*/ 54 w 54"/>
                <a:gd name="T13" fmla="*/ 0 h 75"/>
                <a:gd name="T14" fmla="*/ 54 w 54"/>
                <a:gd name="T15" fmla="*/ 11 h 75"/>
                <a:gd name="T16" fmla="*/ 32 w 54"/>
                <a:gd name="T17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75">
                  <a:moveTo>
                    <a:pt x="32" y="11"/>
                  </a:moveTo>
                  <a:lnTo>
                    <a:pt x="32" y="75"/>
                  </a:lnTo>
                  <a:lnTo>
                    <a:pt x="22" y="75"/>
                  </a:lnTo>
                  <a:lnTo>
                    <a:pt x="22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54" y="0"/>
                  </a:lnTo>
                  <a:lnTo>
                    <a:pt x="54" y="11"/>
                  </a:lnTo>
                  <a:lnTo>
                    <a:pt x="32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72" name="Freeform 9">
              <a:extLst>
                <a:ext uri="{FF2B5EF4-FFF2-40B4-BE49-F238E27FC236}">
                  <a16:creationId xmlns:a16="http://schemas.microsoft.com/office/drawing/2014/main" id="{1011EC31-E0C3-404F-93B3-EFD3DADC11C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9713" y="6174213"/>
              <a:ext cx="78468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9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1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7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9" y="17"/>
                  </a:cubicBezTo>
                  <a:cubicBezTo>
                    <a:pt x="10" y="17"/>
                    <a:pt x="10" y="16"/>
                    <a:pt x="11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73" name="Freeform 10">
              <a:extLst>
                <a:ext uri="{FF2B5EF4-FFF2-40B4-BE49-F238E27FC236}">
                  <a16:creationId xmlns:a16="http://schemas.microsoft.com/office/drawing/2014/main" id="{3C9D076B-D88C-4089-8D58-9A31CFCDB02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5618" y="6212575"/>
              <a:ext cx="85443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74" name="Freeform 11">
              <a:extLst>
                <a:ext uri="{FF2B5EF4-FFF2-40B4-BE49-F238E27FC236}">
                  <a16:creationId xmlns:a16="http://schemas.microsoft.com/office/drawing/2014/main" id="{29DB43AC-B765-4ECB-B483-562473BD4A3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57320" y="6174213"/>
              <a:ext cx="83698" cy="139497"/>
            </a:xfrm>
            <a:custGeom>
              <a:avLst/>
              <a:gdLst>
                <a:gd name="T0" fmla="*/ 33 w 33"/>
                <a:gd name="T1" fmla="*/ 35 h 55"/>
                <a:gd name="T2" fmla="*/ 31 w 33"/>
                <a:gd name="T3" fmla="*/ 44 h 55"/>
                <a:gd name="T4" fmla="*/ 28 w 33"/>
                <a:gd name="T5" fmla="*/ 50 h 55"/>
                <a:gd name="T6" fmla="*/ 23 w 33"/>
                <a:gd name="T7" fmla="*/ 53 h 55"/>
                <a:gd name="T8" fmla="*/ 17 w 33"/>
                <a:gd name="T9" fmla="*/ 55 h 55"/>
                <a:gd name="T10" fmla="*/ 12 w 33"/>
                <a:gd name="T11" fmla="*/ 53 h 55"/>
                <a:gd name="T12" fmla="*/ 8 w 33"/>
                <a:gd name="T13" fmla="*/ 50 h 55"/>
                <a:gd name="T14" fmla="*/ 8 w 33"/>
                <a:gd name="T15" fmla="*/ 54 h 55"/>
                <a:gd name="T16" fmla="*/ 0 w 33"/>
                <a:gd name="T17" fmla="*/ 54 h 55"/>
                <a:gd name="T18" fmla="*/ 0 w 33"/>
                <a:gd name="T19" fmla="*/ 4 h 55"/>
                <a:gd name="T20" fmla="*/ 8 w 33"/>
                <a:gd name="T21" fmla="*/ 0 h 55"/>
                <a:gd name="T22" fmla="*/ 8 w 33"/>
                <a:gd name="T23" fmla="*/ 19 h 55"/>
                <a:gd name="T24" fmla="*/ 10 w 33"/>
                <a:gd name="T25" fmla="*/ 17 h 55"/>
                <a:gd name="T26" fmla="*/ 12 w 33"/>
                <a:gd name="T27" fmla="*/ 16 h 55"/>
                <a:gd name="T28" fmla="*/ 14 w 33"/>
                <a:gd name="T29" fmla="*/ 15 h 55"/>
                <a:gd name="T30" fmla="*/ 18 w 33"/>
                <a:gd name="T31" fmla="*/ 15 h 55"/>
                <a:gd name="T32" fmla="*/ 24 w 33"/>
                <a:gd name="T33" fmla="*/ 16 h 55"/>
                <a:gd name="T34" fmla="*/ 28 w 33"/>
                <a:gd name="T35" fmla="*/ 19 h 55"/>
                <a:gd name="T36" fmla="*/ 31 w 33"/>
                <a:gd name="T37" fmla="*/ 26 h 55"/>
                <a:gd name="T38" fmla="*/ 33 w 33"/>
                <a:gd name="T39" fmla="*/ 35 h 55"/>
                <a:gd name="T40" fmla="*/ 25 w 33"/>
                <a:gd name="T41" fmla="*/ 35 h 55"/>
                <a:gd name="T42" fmla="*/ 23 w 33"/>
                <a:gd name="T43" fmla="*/ 25 h 55"/>
                <a:gd name="T44" fmla="*/ 16 w 33"/>
                <a:gd name="T45" fmla="*/ 22 h 55"/>
                <a:gd name="T46" fmla="*/ 14 w 33"/>
                <a:gd name="T47" fmla="*/ 22 h 55"/>
                <a:gd name="T48" fmla="*/ 11 w 33"/>
                <a:gd name="T49" fmla="*/ 23 h 55"/>
                <a:gd name="T50" fmla="*/ 9 w 33"/>
                <a:gd name="T51" fmla="*/ 25 h 55"/>
                <a:gd name="T52" fmla="*/ 8 w 33"/>
                <a:gd name="T53" fmla="*/ 26 h 55"/>
                <a:gd name="T54" fmla="*/ 8 w 33"/>
                <a:gd name="T55" fmla="*/ 43 h 55"/>
                <a:gd name="T56" fmla="*/ 9 w 33"/>
                <a:gd name="T57" fmla="*/ 44 h 55"/>
                <a:gd name="T58" fmla="*/ 11 w 33"/>
                <a:gd name="T59" fmla="*/ 46 h 55"/>
                <a:gd name="T60" fmla="*/ 14 w 33"/>
                <a:gd name="T61" fmla="*/ 47 h 55"/>
                <a:gd name="T62" fmla="*/ 17 w 33"/>
                <a:gd name="T63" fmla="*/ 48 h 55"/>
                <a:gd name="T64" fmla="*/ 23 w 33"/>
                <a:gd name="T65" fmla="*/ 45 h 55"/>
                <a:gd name="T66" fmla="*/ 25 w 33"/>
                <a:gd name="T67" fmla="*/ 3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" h="55">
                  <a:moveTo>
                    <a:pt x="33" y="35"/>
                  </a:moveTo>
                  <a:cubicBezTo>
                    <a:pt x="33" y="38"/>
                    <a:pt x="32" y="41"/>
                    <a:pt x="31" y="44"/>
                  </a:cubicBezTo>
                  <a:cubicBezTo>
                    <a:pt x="30" y="46"/>
                    <a:pt x="29" y="48"/>
                    <a:pt x="28" y="50"/>
                  </a:cubicBezTo>
                  <a:cubicBezTo>
                    <a:pt x="27" y="51"/>
                    <a:pt x="25" y="53"/>
                    <a:pt x="23" y="53"/>
                  </a:cubicBezTo>
                  <a:cubicBezTo>
                    <a:pt x="21" y="54"/>
                    <a:pt x="19" y="55"/>
                    <a:pt x="17" y="55"/>
                  </a:cubicBezTo>
                  <a:cubicBezTo>
                    <a:pt x="16" y="55"/>
                    <a:pt x="14" y="54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8"/>
                    <a:pt x="10" y="17"/>
                  </a:cubicBezTo>
                  <a:cubicBezTo>
                    <a:pt x="11" y="17"/>
                    <a:pt x="11" y="16"/>
                    <a:pt x="12" y="16"/>
                  </a:cubicBezTo>
                  <a:cubicBezTo>
                    <a:pt x="13" y="16"/>
                    <a:pt x="13" y="15"/>
                    <a:pt x="14" y="15"/>
                  </a:cubicBezTo>
                  <a:cubicBezTo>
                    <a:pt x="15" y="15"/>
                    <a:pt x="16" y="15"/>
                    <a:pt x="18" y="15"/>
                  </a:cubicBezTo>
                  <a:cubicBezTo>
                    <a:pt x="20" y="15"/>
                    <a:pt x="22" y="15"/>
                    <a:pt x="24" y="16"/>
                  </a:cubicBezTo>
                  <a:cubicBezTo>
                    <a:pt x="25" y="16"/>
                    <a:pt x="27" y="18"/>
                    <a:pt x="28" y="19"/>
                  </a:cubicBezTo>
                  <a:cubicBezTo>
                    <a:pt x="30" y="21"/>
                    <a:pt x="31" y="23"/>
                    <a:pt x="31" y="26"/>
                  </a:cubicBezTo>
                  <a:cubicBezTo>
                    <a:pt x="32" y="28"/>
                    <a:pt x="33" y="32"/>
                    <a:pt x="33" y="35"/>
                  </a:cubicBezTo>
                  <a:close/>
                  <a:moveTo>
                    <a:pt x="25" y="35"/>
                  </a:moveTo>
                  <a:cubicBezTo>
                    <a:pt x="25" y="31"/>
                    <a:pt x="24" y="27"/>
                    <a:pt x="23" y="25"/>
                  </a:cubicBezTo>
                  <a:cubicBezTo>
                    <a:pt x="21" y="23"/>
                    <a:pt x="19" y="22"/>
                    <a:pt x="16" y="22"/>
                  </a:cubicBezTo>
                  <a:cubicBezTo>
                    <a:pt x="15" y="22"/>
                    <a:pt x="15" y="22"/>
                    <a:pt x="14" y="22"/>
                  </a:cubicBezTo>
                  <a:cubicBezTo>
                    <a:pt x="13" y="22"/>
                    <a:pt x="12" y="23"/>
                    <a:pt x="11" y="23"/>
                  </a:cubicBezTo>
                  <a:cubicBezTo>
                    <a:pt x="11" y="23"/>
                    <a:pt x="10" y="24"/>
                    <a:pt x="9" y="25"/>
                  </a:cubicBezTo>
                  <a:cubicBezTo>
                    <a:pt x="9" y="25"/>
                    <a:pt x="8" y="26"/>
                    <a:pt x="8" y="26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9" y="44"/>
                    <a:pt x="9" y="44"/>
                  </a:cubicBezTo>
                  <a:cubicBezTo>
                    <a:pt x="10" y="45"/>
                    <a:pt x="11" y="45"/>
                    <a:pt x="11" y="46"/>
                  </a:cubicBezTo>
                  <a:cubicBezTo>
                    <a:pt x="12" y="46"/>
                    <a:pt x="13" y="47"/>
                    <a:pt x="14" y="47"/>
                  </a:cubicBezTo>
                  <a:cubicBezTo>
                    <a:pt x="15" y="47"/>
                    <a:pt x="16" y="48"/>
                    <a:pt x="17" y="48"/>
                  </a:cubicBezTo>
                  <a:cubicBezTo>
                    <a:pt x="19" y="48"/>
                    <a:pt x="21" y="47"/>
                    <a:pt x="23" y="45"/>
                  </a:cubicBezTo>
                  <a:cubicBezTo>
                    <a:pt x="24" y="43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75" name="Freeform 12">
              <a:extLst>
                <a:ext uri="{FF2B5EF4-FFF2-40B4-BE49-F238E27FC236}">
                  <a16:creationId xmlns:a16="http://schemas.microsoft.com/office/drawing/2014/main" id="{AF1DE1B8-EA4B-4A98-A97D-BA5EEA42B19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6713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0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2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2" y="22"/>
                    <a:pt x="32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2" y="32"/>
                    <a:pt x="22" y="31"/>
                    <a:pt x="23" y="31"/>
                  </a:cubicBezTo>
                  <a:cubicBezTo>
                    <a:pt x="24" y="31"/>
                    <a:pt x="24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6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3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3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76" name="Freeform 13">
              <a:extLst>
                <a:ext uri="{FF2B5EF4-FFF2-40B4-BE49-F238E27FC236}">
                  <a16:creationId xmlns:a16="http://schemas.microsoft.com/office/drawing/2014/main" id="{F8F60B79-7AF5-4C5E-A5EF-126F117D591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0873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1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2" y="54"/>
                    <a:pt x="11" y="54"/>
                  </a:cubicBezTo>
                  <a:cubicBezTo>
                    <a:pt x="10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6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2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77" name="Freeform 14">
              <a:extLst>
                <a:ext uri="{FF2B5EF4-FFF2-40B4-BE49-F238E27FC236}">
                  <a16:creationId xmlns:a16="http://schemas.microsoft.com/office/drawing/2014/main" id="{0A0438AD-9937-4C25-AB9E-7F8C8CCA23F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877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1" y="54"/>
                    <a:pt x="10" y="54"/>
                  </a:cubicBezTo>
                  <a:cubicBezTo>
                    <a:pt x="9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78" name="Freeform 15">
              <a:extLst>
                <a:ext uri="{FF2B5EF4-FFF2-40B4-BE49-F238E27FC236}">
                  <a16:creationId xmlns:a16="http://schemas.microsoft.com/office/drawing/2014/main" id="{6FDE2726-7032-4BE4-A420-0ECF49A32A8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90370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0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29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0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2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2" y="21"/>
                    <a:pt x="32" y="22"/>
                    <a:pt x="32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0" y="32"/>
                    <a:pt x="21" y="32"/>
                  </a:cubicBezTo>
                  <a:cubicBezTo>
                    <a:pt x="22" y="32"/>
                    <a:pt x="22" y="31"/>
                    <a:pt x="23" y="31"/>
                  </a:cubicBezTo>
                  <a:cubicBezTo>
                    <a:pt x="23" y="31"/>
                    <a:pt x="24" y="30"/>
                    <a:pt x="25" y="30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0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6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3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7" y="6"/>
                    <a:pt x="16" y="6"/>
                  </a:cubicBezTo>
                  <a:cubicBezTo>
                    <a:pt x="15" y="6"/>
                    <a:pt x="13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79" name="Freeform 16">
              <a:extLst>
                <a:ext uri="{FF2B5EF4-FFF2-40B4-BE49-F238E27FC236}">
                  <a16:creationId xmlns:a16="http://schemas.microsoft.com/office/drawing/2014/main" id="{50C22C21-F8DB-486D-9042-765D68AE3A7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4993" y="6212575"/>
              <a:ext cx="55799" cy="99391"/>
            </a:xfrm>
            <a:custGeom>
              <a:avLst/>
              <a:gdLst>
                <a:gd name="T0" fmla="*/ 20 w 22"/>
                <a:gd name="T1" fmla="*/ 8 h 39"/>
                <a:gd name="T2" fmla="*/ 18 w 22"/>
                <a:gd name="T3" fmla="*/ 7 h 39"/>
                <a:gd name="T4" fmla="*/ 15 w 22"/>
                <a:gd name="T5" fmla="*/ 7 h 39"/>
                <a:gd name="T6" fmla="*/ 9 w 22"/>
                <a:gd name="T7" fmla="*/ 9 h 39"/>
                <a:gd name="T8" fmla="*/ 7 w 22"/>
                <a:gd name="T9" fmla="*/ 17 h 39"/>
                <a:gd name="T10" fmla="*/ 7 w 22"/>
                <a:gd name="T11" fmla="*/ 39 h 39"/>
                <a:gd name="T12" fmla="*/ 0 w 22"/>
                <a:gd name="T13" fmla="*/ 39 h 39"/>
                <a:gd name="T14" fmla="*/ 0 w 22"/>
                <a:gd name="T15" fmla="*/ 0 h 39"/>
                <a:gd name="T16" fmla="*/ 7 w 22"/>
                <a:gd name="T17" fmla="*/ 0 h 39"/>
                <a:gd name="T18" fmla="*/ 7 w 22"/>
                <a:gd name="T19" fmla="*/ 4 h 39"/>
                <a:gd name="T20" fmla="*/ 9 w 22"/>
                <a:gd name="T21" fmla="*/ 2 h 39"/>
                <a:gd name="T22" fmla="*/ 11 w 22"/>
                <a:gd name="T23" fmla="*/ 1 h 39"/>
                <a:gd name="T24" fmla="*/ 13 w 22"/>
                <a:gd name="T25" fmla="*/ 0 h 39"/>
                <a:gd name="T26" fmla="*/ 16 w 22"/>
                <a:gd name="T27" fmla="*/ 0 h 39"/>
                <a:gd name="T28" fmla="*/ 20 w 22"/>
                <a:gd name="T29" fmla="*/ 0 h 39"/>
                <a:gd name="T30" fmla="*/ 22 w 22"/>
                <a:gd name="T31" fmla="*/ 1 h 39"/>
                <a:gd name="T32" fmla="*/ 20 w 22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39">
                  <a:moveTo>
                    <a:pt x="20" y="8"/>
                  </a:moveTo>
                  <a:cubicBezTo>
                    <a:pt x="20" y="8"/>
                    <a:pt x="19" y="8"/>
                    <a:pt x="18" y="7"/>
                  </a:cubicBezTo>
                  <a:cubicBezTo>
                    <a:pt x="17" y="7"/>
                    <a:pt x="16" y="7"/>
                    <a:pt x="15" y="7"/>
                  </a:cubicBezTo>
                  <a:cubicBezTo>
                    <a:pt x="12" y="7"/>
                    <a:pt x="10" y="8"/>
                    <a:pt x="9" y="9"/>
                  </a:cubicBezTo>
                  <a:cubicBezTo>
                    <a:pt x="8" y="11"/>
                    <a:pt x="7" y="14"/>
                    <a:pt x="7" y="1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9" y="2"/>
                  </a:cubicBezTo>
                  <a:cubicBezTo>
                    <a:pt x="9" y="2"/>
                    <a:pt x="10" y="1"/>
                    <a:pt x="11" y="1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9" y="0"/>
                    <a:pt x="20" y="0"/>
                  </a:cubicBezTo>
                  <a:cubicBezTo>
                    <a:pt x="21" y="0"/>
                    <a:pt x="22" y="1"/>
                    <a:pt x="22" y="1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0" name="Freeform 17">
              <a:extLst>
                <a:ext uri="{FF2B5EF4-FFF2-40B4-BE49-F238E27FC236}">
                  <a16:creationId xmlns:a16="http://schemas.microsoft.com/office/drawing/2014/main" id="{7F763F72-BB8F-482C-9FDA-40EDD6EE5FF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06591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1" y="54"/>
                    <a:pt x="10" y="54"/>
                  </a:cubicBezTo>
                  <a:cubicBezTo>
                    <a:pt x="9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1" name="Freeform 18">
              <a:extLst>
                <a:ext uri="{FF2B5EF4-FFF2-40B4-BE49-F238E27FC236}">
                  <a16:creationId xmlns:a16="http://schemas.microsoft.com/office/drawing/2014/main" id="{710F466C-6BEC-4970-9707-40D8002740B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5058" y="6174213"/>
              <a:ext cx="80211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10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2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3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10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8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9" y="20"/>
                    <a:pt x="29" y="22"/>
                    <a:pt x="30" y="24"/>
                  </a:cubicBezTo>
                  <a:cubicBezTo>
                    <a:pt x="31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2" name="Freeform 19">
              <a:extLst>
                <a:ext uri="{FF2B5EF4-FFF2-40B4-BE49-F238E27FC236}">
                  <a16:creationId xmlns:a16="http://schemas.microsoft.com/office/drawing/2014/main" id="{3332407D-F423-41B2-985F-8A4482C61D9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82706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3" name="Freeform 20">
              <a:extLst>
                <a:ext uri="{FF2B5EF4-FFF2-40B4-BE49-F238E27FC236}">
                  <a16:creationId xmlns:a16="http://schemas.microsoft.com/office/drawing/2014/main" id="{44E3286F-1188-47B1-8B46-3498795DF2D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30922" y="6212575"/>
              <a:ext cx="80211" cy="134265"/>
            </a:xfrm>
            <a:custGeom>
              <a:avLst/>
              <a:gdLst>
                <a:gd name="T0" fmla="*/ 25 w 32"/>
                <a:gd name="T1" fmla="*/ 53 h 53"/>
                <a:gd name="T2" fmla="*/ 25 w 32"/>
                <a:gd name="T3" fmla="*/ 35 h 53"/>
                <a:gd name="T4" fmla="*/ 20 w 32"/>
                <a:gd name="T5" fmla="*/ 38 h 53"/>
                <a:gd name="T6" fmla="*/ 15 w 32"/>
                <a:gd name="T7" fmla="*/ 40 h 53"/>
                <a:gd name="T8" fmla="*/ 9 w 32"/>
                <a:gd name="T9" fmla="*/ 38 h 53"/>
                <a:gd name="T10" fmla="*/ 4 w 32"/>
                <a:gd name="T11" fmla="*/ 35 h 53"/>
                <a:gd name="T12" fmla="*/ 1 w 32"/>
                <a:gd name="T13" fmla="*/ 28 h 53"/>
                <a:gd name="T14" fmla="*/ 0 w 32"/>
                <a:gd name="T15" fmla="*/ 19 h 53"/>
                <a:gd name="T16" fmla="*/ 1 w 32"/>
                <a:gd name="T17" fmla="*/ 10 h 53"/>
                <a:gd name="T18" fmla="*/ 4 w 32"/>
                <a:gd name="T19" fmla="*/ 4 h 53"/>
                <a:gd name="T20" fmla="*/ 9 w 32"/>
                <a:gd name="T21" fmla="*/ 1 h 53"/>
                <a:gd name="T22" fmla="*/ 15 w 32"/>
                <a:gd name="T23" fmla="*/ 0 h 53"/>
                <a:gd name="T24" fmla="*/ 18 w 32"/>
                <a:gd name="T25" fmla="*/ 0 h 53"/>
                <a:gd name="T26" fmla="*/ 20 w 32"/>
                <a:gd name="T27" fmla="*/ 1 h 53"/>
                <a:gd name="T28" fmla="*/ 23 w 32"/>
                <a:gd name="T29" fmla="*/ 2 h 53"/>
                <a:gd name="T30" fmla="*/ 25 w 32"/>
                <a:gd name="T31" fmla="*/ 4 h 53"/>
                <a:gd name="T32" fmla="*/ 25 w 32"/>
                <a:gd name="T33" fmla="*/ 0 h 53"/>
                <a:gd name="T34" fmla="*/ 32 w 32"/>
                <a:gd name="T35" fmla="*/ 0 h 53"/>
                <a:gd name="T36" fmla="*/ 32 w 32"/>
                <a:gd name="T37" fmla="*/ 49 h 53"/>
                <a:gd name="T38" fmla="*/ 25 w 32"/>
                <a:gd name="T39" fmla="*/ 53 h 53"/>
                <a:gd name="T40" fmla="*/ 25 w 32"/>
                <a:gd name="T41" fmla="*/ 12 h 53"/>
                <a:gd name="T42" fmla="*/ 23 w 32"/>
                <a:gd name="T43" fmla="*/ 10 h 53"/>
                <a:gd name="T44" fmla="*/ 21 w 32"/>
                <a:gd name="T45" fmla="*/ 8 h 53"/>
                <a:gd name="T46" fmla="*/ 18 w 32"/>
                <a:gd name="T47" fmla="*/ 7 h 53"/>
                <a:gd name="T48" fmla="*/ 16 w 32"/>
                <a:gd name="T49" fmla="*/ 7 h 53"/>
                <a:gd name="T50" fmla="*/ 9 w 32"/>
                <a:gd name="T51" fmla="*/ 10 h 53"/>
                <a:gd name="T52" fmla="*/ 7 w 32"/>
                <a:gd name="T53" fmla="*/ 19 h 53"/>
                <a:gd name="T54" fmla="*/ 10 w 32"/>
                <a:gd name="T55" fmla="*/ 29 h 53"/>
                <a:gd name="T56" fmla="*/ 16 w 32"/>
                <a:gd name="T57" fmla="*/ 33 h 53"/>
                <a:gd name="T58" fmla="*/ 21 w 32"/>
                <a:gd name="T59" fmla="*/ 31 h 53"/>
                <a:gd name="T60" fmla="*/ 25 w 32"/>
                <a:gd name="T61" fmla="*/ 28 h 53"/>
                <a:gd name="T62" fmla="*/ 25 w 32"/>
                <a:gd name="T63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" h="53">
                  <a:moveTo>
                    <a:pt x="25" y="53"/>
                  </a:moveTo>
                  <a:cubicBezTo>
                    <a:pt x="25" y="35"/>
                    <a:pt x="25" y="35"/>
                    <a:pt x="25" y="35"/>
                  </a:cubicBezTo>
                  <a:cubicBezTo>
                    <a:pt x="23" y="36"/>
                    <a:pt x="22" y="37"/>
                    <a:pt x="20" y="38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3" y="40"/>
                    <a:pt x="11" y="39"/>
                    <a:pt x="9" y="38"/>
                  </a:cubicBezTo>
                  <a:cubicBezTo>
                    <a:pt x="7" y="38"/>
                    <a:pt x="5" y="36"/>
                    <a:pt x="4" y="35"/>
                  </a:cubicBezTo>
                  <a:cubicBezTo>
                    <a:pt x="3" y="33"/>
                    <a:pt x="2" y="31"/>
                    <a:pt x="1" y="28"/>
                  </a:cubicBezTo>
                  <a:cubicBezTo>
                    <a:pt x="0" y="26"/>
                    <a:pt x="0" y="23"/>
                    <a:pt x="0" y="19"/>
                  </a:cubicBezTo>
                  <a:cubicBezTo>
                    <a:pt x="0" y="16"/>
                    <a:pt x="0" y="13"/>
                    <a:pt x="1" y="10"/>
                  </a:cubicBezTo>
                  <a:cubicBezTo>
                    <a:pt x="2" y="8"/>
                    <a:pt x="3" y="6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1" y="1"/>
                    <a:pt x="22" y="2"/>
                    <a:pt x="23" y="2"/>
                  </a:cubicBezTo>
                  <a:cubicBezTo>
                    <a:pt x="23" y="3"/>
                    <a:pt x="24" y="3"/>
                    <a:pt x="25" y="4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49"/>
                    <a:pt x="32" y="49"/>
                    <a:pt x="32" y="49"/>
                  </a:cubicBezTo>
                  <a:lnTo>
                    <a:pt x="25" y="53"/>
                  </a:lnTo>
                  <a:close/>
                  <a:moveTo>
                    <a:pt x="25" y="12"/>
                  </a:moveTo>
                  <a:cubicBezTo>
                    <a:pt x="24" y="11"/>
                    <a:pt x="24" y="10"/>
                    <a:pt x="23" y="10"/>
                  </a:cubicBezTo>
                  <a:cubicBezTo>
                    <a:pt x="23" y="9"/>
                    <a:pt x="22" y="9"/>
                    <a:pt x="21" y="8"/>
                  </a:cubicBezTo>
                  <a:cubicBezTo>
                    <a:pt x="20" y="8"/>
                    <a:pt x="19" y="7"/>
                    <a:pt x="18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3" y="7"/>
                    <a:pt x="11" y="8"/>
                    <a:pt x="9" y="10"/>
                  </a:cubicBezTo>
                  <a:cubicBezTo>
                    <a:pt x="8" y="12"/>
                    <a:pt x="7" y="15"/>
                    <a:pt x="7" y="19"/>
                  </a:cubicBezTo>
                  <a:cubicBezTo>
                    <a:pt x="7" y="23"/>
                    <a:pt x="8" y="27"/>
                    <a:pt x="10" y="29"/>
                  </a:cubicBezTo>
                  <a:cubicBezTo>
                    <a:pt x="11" y="31"/>
                    <a:pt x="13" y="33"/>
                    <a:pt x="16" y="33"/>
                  </a:cubicBezTo>
                  <a:cubicBezTo>
                    <a:pt x="18" y="33"/>
                    <a:pt x="19" y="32"/>
                    <a:pt x="21" y="31"/>
                  </a:cubicBezTo>
                  <a:cubicBezTo>
                    <a:pt x="22" y="30"/>
                    <a:pt x="24" y="29"/>
                    <a:pt x="25" y="28"/>
                  </a:cubicBezTo>
                  <a:lnTo>
                    <a:pt x="25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4" name="Freeform 21">
              <a:extLst>
                <a:ext uri="{FF2B5EF4-FFF2-40B4-BE49-F238E27FC236}">
                  <a16:creationId xmlns:a16="http://schemas.microsoft.com/office/drawing/2014/main" id="{E7BD9E0B-920A-4409-95E7-40A47107B34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835545" y="6212575"/>
              <a:ext cx="78468" cy="101135"/>
            </a:xfrm>
            <a:custGeom>
              <a:avLst/>
              <a:gdLst>
                <a:gd name="T0" fmla="*/ 24 w 31"/>
                <a:gd name="T1" fmla="*/ 39 h 40"/>
                <a:gd name="T2" fmla="*/ 24 w 31"/>
                <a:gd name="T3" fmla="*/ 35 h 40"/>
                <a:gd name="T4" fmla="*/ 20 w 31"/>
                <a:gd name="T5" fmla="*/ 38 h 40"/>
                <a:gd name="T6" fmla="*/ 14 w 31"/>
                <a:gd name="T7" fmla="*/ 40 h 40"/>
                <a:gd name="T8" fmla="*/ 4 w 31"/>
                <a:gd name="T9" fmla="*/ 35 h 40"/>
                <a:gd name="T10" fmla="*/ 0 w 31"/>
                <a:gd name="T11" fmla="*/ 22 h 40"/>
                <a:gd name="T12" fmla="*/ 0 w 31"/>
                <a:gd name="T13" fmla="*/ 0 h 40"/>
                <a:gd name="T14" fmla="*/ 8 w 31"/>
                <a:gd name="T15" fmla="*/ 0 h 40"/>
                <a:gd name="T16" fmla="*/ 8 w 31"/>
                <a:gd name="T17" fmla="*/ 22 h 40"/>
                <a:gd name="T18" fmla="*/ 10 w 31"/>
                <a:gd name="T19" fmla="*/ 30 h 40"/>
                <a:gd name="T20" fmla="*/ 16 w 31"/>
                <a:gd name="T21" fmla="*/ 33 h 40"/>
                <a:gd name="T22" fmla="*/ 22 w 31"/>
                <a:gd name="T23" fmla="*/ 30 h 40"/>
                <a:gd name="T24" fmla="*/ 24 w 31"/>
                <a:gd name="T25" fmla="*/ 23 h 40"/>
                <a:gd name="T26" fmla="*/ 24 w 31"/>
                <a:gd name="T27" fmla="*/ 0 h 40"/>
                <a:gd name="T28" fmla="*/ 31 w 31"/>
                <a:gd name="T29" fmla="*/ 0 h 40"/>
                <a:gd name="T30" fmla="*/ 31 w 31"/>
                <a:gd name="T31" fmla="*/ 39 h 40"/>
                <a:gd name="T32" fmla="*/ 24 w 31"/>
                <a:gd name="T33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40">
                  <a:moveTo>
                    <a:pt x="24" y="39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3" y="36"/>
                    <a:pt x="22" y="38"/>
                    <a:pt x="20" y="38"/>
                  </a:cubicBezTo>
                  <a:cubicBezTo>
                    <a:pt x="18" y="39"/>
                    <a:pt x="16" y="40"/>
                    <a:pt x="14" y="40"/>
                  </a:cubicBezTo>
                  <a:cubicBezTo>
                    <a:pt x="10" y="40"/>
                    <a:pt x="6" y="38"/>
                    <a:pt x="4" y="35"/>
                  </a:cubicBezTo>
                  <a:cubicBezTo>
                    <a:pt x="2" y="32"/>
                    <a:pt x="0" y="28"/>
                    <a:pt x="0" y="2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6"/>
                    <a:pt x="9" y="28"/>
                    <a:pt x="10" y="30"/>
                  </a:cubicBezTo>
                  <a:cubicBezTo>
                    <a:pt x="11" y="32"/>
                    <a:pt x="13" y="33"/>
                    <a:pt x="16" y="33"/>
                  </a:cubicBezTo>
                  <a:cubicBezTo>
                    <a:pt x="18" y="33"/>
                    <a:pt x="20" y="32"/>
                    <a:pt x="22" y="30"/>
                  </a:cubicBezTo>
                  <a:cubicBezTo>
                    <a:pt x="23" y="28"/>
                    <a:pt x="24" y="26"/>
                    <a:pt x="24" y="23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4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5" name="Freeform 22">
              <a:extLst>
                <a:ext uri="{FF2B5EF4-FFF2-40B4-BE49-F238E27FC236}">
                  <a16:creationId xmlns:a16="http://schemas.microsoft.com/office/drawing/2014/main" id="{9D2625B8-0A5B-46EF-8302-77353AB0D3A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934936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1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2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6" name="Freeform 23">
              <a:extLst>
                <a:ext uri="{FF2B5EF4-FFF2-40B4-BE49-F238E27FC236}">
                  <a16:creationId xmlns:a16="http://schemas.microsoft.com/office/drawing/2014/main" id="{DE6C9E0E-C49B-4FBE-97F3-BB6DFAC574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30841" y="6212575"/>
              <a:ext cx="73236" cy="101135"/>
            </a:xfrm>
            <a:custGeom>
              <a:avLst/>
              <a:gdLst>
                <a:gd name="T0" fmla="*/ 28 w 29"/>
                <a:gd name="T1" fmla="*/ 4 h 40"/>
                <a:gd name="T2" fmla="*/ 24 w 29"/>
                <a:gd name="T3" fmla="*/ 10 h 40"/>
                <a:gd name="T4" fmla="*/ 20 w 29"/>
                <a:gd name="T5" fmla="*/ 7 h 40"/>
                <a:gd name="T6" fmla="*/ 14 w 29"/>
                <a:gd name="T7" fmla="*/ 6 h 40"/>
                <a:gd name="T8" fmla="*/ 10 w 29"/>
                <a:gd name="T9" fmla="*/ 7 h 40"/>
                <a:gd name="T10" fmla="*/ 9 w 29"/>
                <a:gd name="T11" fmla="*/ 10 h 40"/>
                <a:gd name="T12" fmla="*/ 9 w 29"/>
                <a:gd name="T13" fmla="*/ 11 h 40"/>
                <a:gd name="T14" fmla="*/ 11 w 29"/>
                <a:gd name="T15" fmla="*/ 12 h 40"/>
                <a:gd name="T16" fmla="*/ 13 w 29"/>
                <a:gd name="T17" fmla="*/ 14 h 40"/>
                <a:gd name="T18" fmla="*/ 16 w 29"/>
                <a:gd name="T19" fmla="*/ 15 h 40"/>
                <a:gd name="T20" fmla="*/ 22 w 29"/>
                <a:gd name="T21" fmla="*/ 18 h 40"/>
                <a:gd name="T22" fmla="*/ 26 w 29"/>
                <a:gd name="T23" fmla="*/ 20 h 40"/>
                <a:gd name="T24" fmla="*/ 28 w 29"/>
                <a:gd name="T25" fmla="*/ 24 h 40"/>
                <a:gd name="T26" fmla="*/ 29 w 29"/>
                <a:gd name="T27" fmla="*/ 28 h 40"/>
                <a:gd name="T28" fmla="*/ 28 w 29"/>
                <a:gd name="T29" fmla="*/ 34 h 40"/>
                <a:gd name="T30" fmla="*/ 25 w 29"/>
                <a:gd name="T31" fmla="*/ 37 h 40"/>
                <a:gd name="T32" fmla="*/ 20 w 29"/>
                <a:gd name="T33" fmla="*/ 39 h 40"/>
                <a:gd name="T34" fmla="*/ 15 w 29"/>
                <a:gd name="T35" fmla="*/ 40 h 40"/>
                <a:gd name="T36" fmla="*/ 7 w 29"/>
                <a:gd name="T37" fmla="*/ 38 h 40"/>
                <a:gd name="T38" fmla="*/ 0 w 29"/>
                <a:gd name="T39" fmla="*/ 35 h 40"/>
                <a:gd name="T40" fmla="*/ 4 w 29"/>
                <a:gd name="T41" fmla="*/ 29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19 w 29"/>
                <a:gd name="T53" fmla="*/ 25 h 40"/>
                <a:gd name="T54" fmla="*/ 17 w 29"/>
                <a:gd name="T55" fmla="*/ 24 h 40"/>
                <a:gd name="T56" fmla="*/ 13 w 29"/>
                <a:gd name="T57" fmla="*/ 22 h 40"/>
                <a:gd name="T58" fmla="*/ 8 w 29"/>
                <a:gd name="T59" fmla="*/ 20 h 40"/>
                <a:gd name="T60" fmla="*/ 4 w 29"/>
                <a:gd name="T61" fmla="*/ 17 h 40"/>
                <a:gd name="T62" fmla="*/ 2 w 29"/>
                <a:gd name="T63" fmla="*/ 14 h 40"/>
                <a:gd name="T64" fmla="*/ 2 w 29"/>
                <a:gd name="T65" fmla="*/ 10 h 40"/>
                <a:gd name="T66" fmla="*/ 2 w 29"/>
                <a:gd name="T67" fmla="*/ 5 h 40"/>
                <a:gd name="T68" fmla="*/ 5 w 29"/>
                <a:gd name="T69" fmla="*/ 2 h 40"/>
                <a:gd name="T70" fmla="*/ 9 w 29"/>
                <a:gd name="T71" fmla="*/ 0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3" y="8"/>
                    <a:pt x="21" y="8"/>
                    <a:pt x="20" y="7"/>
                  </a:cubicBezTo>
                  <a:cubicBezTo>
                    <a:pt x="18" y="7"/>
                    <a:pt x="16" y="6"/>
                    <a:pt x="14" y="6"/>
                  </a:cubicBezTo>
                  <a:cubicBezTo>
                    <a:pt x="13" y="6"/>
                    <a:pt x="11" y="7"/>
                    <a:pt x="10" y="7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10" y="12"/>
                    <a:pt x="10" y="12"/>
                    <a:pt x="11" y="12"/>
                  </a:cubicBezTo>
                  <a:cubicBezTo>
                    <a:pt x="11" y="13"/>
                    <a:pt x="12" y="13"/>
                    <a:pt x="13" y="14"/>
                  </a:cubicBezTo>
                  <a:cubicBezTo>
                    <a:pt x="14" y="14"/>
                    <a:pt x="15" y="15"/>
                    <a:pt x="16" y="15"/>
                  </a:cubicBezTo>
                  <a:cubicBezTo>
                    <a:pt x="18" y="16"/>
                    <a:pt x="20" y="17"/>
                    <a:pt x="22" y="18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1"/>
                    <a:pt x="28" y="22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9" y="30"/>
                    <a:pt x="29" y="32"/>
                    <a:pt x="28" y="34"/>
                  </a:cubicBezTo>
                  <a:cubicBezTo>
                    <a:pt x="27" y="35"/>
                    <a:pt x="26" y="36"/>
                    <a:pt x="25" y="37"/>
                  </a:cubicBezTo>
                  <a:cubicBezTo>
                    <a:pt x="23" y="38"/>
                    <a:pt x="22" y="39"/>
                    <a:pt x="20" y="39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2" y="40"/>
                    <a:pt x="10" y="39"/>
                    <a:pt x="7" y="38"/>
                  </a:cubicBezTo>
                  <a:cubicBezTo>
                    <a:pt x="4" y="37"/>
                    <a:pt x="2" y="36"/>
                    <a:pt x="0" y="3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30"/>
                    <a:pt x="7" y="31"/>
                    <a:pt x="9" y="32"/>
                  </a:cubicBezTo>
                  <a:cubicBezTo>
                    <a:pt x="11" y="32"/>
                    <a:pt x="13" y="33"/>
                    <a:pt x="15" y="33"/>
                  </a:cubicBezTo>
                  <a:cubicBezTo>
                    <a:pt x="17" y="33"/>
                    <a:pt x="19" y="32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2" y="27"/>
                    <a:pt x="21" y="27"/>
                  </a:cubicBezTo>
                  <a:cubicBezTo>
                    <a:pt x="21" y="26"/>
                    <a:pt x="20" y="25"/>
                    <a:pt x="19" y="25"/>
                  </a:cubicBezTo>
                  <a:cubicBezTo>
                    <a:pt x="19" y="25"/>
                    <a:pt x="18" y="24"/>
                    <a:pt x="17" y="24"/>
                  </a:cubicBezTo>
                  <a:cubicBezTo>
                    <a:pt x="15" y="23"/>
                    <a:pt x="14" y="23"/>
                    <a:pt x="13" y="22"/>
                  </a:cubicBezTo>
                  <a:cubicBezTo>
                    <a:pt x="11" y="21"/>
                    <a:pt x="9" y="20"/>
                    <a:pt x="8" y="20"/>
                  </a:cubicBezTo>
                  <a:cubicBezTo>
                    <a:pt x="6" y="19"/>
                    <a:pt x="5" y="18"/>
                    <a:pt x="4" y="17"/>
                  </a:cubicBezTo>
                  <a:cubicBezTo>
                    <a:pt x="3" y="16"/>
                    <a:pt x="3" y="15"/>
                    <a:pt x="2" y="14"/>
                  </a:cubicBezTo>
                  <a:cubicBezTo>
                    <a:pt x="2" y="13"/>
                    <a:pt x="2" y="12"/>
                    <a:pt x="2" y="10"/>
                  </a:cubicBezTo>
                  <a:cubicBezTo>
                    <a:pt x="2" y="8"/>
                    <a:pt x="2" y="7"/>
                    <a:pt x="2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8" y="1"/>
                    <a:pt x="9" y="0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19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7" name="Freeform 24">
              <a:extLst>
                <a:ext uri="{FF2B5EF4-FFF2-40B4-BE49-F238E27FC236}">
                  <a16:creationId xmlns:a16="http://schemas.microsoft.com/office/drawing/2014/main" id="{580801ED-9260-41DB-A0B7-5AF24B32272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118027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8" name="Freeform 25">
              <a:extLst>
                <a:ext uri="{FF2B5EF4-FFF2-40B4-BE49-F238E27FC236}">
                  <a16:creationId xmlns:a16="http://schemas.microsoft.com/office/drawing/2014/main" id="{3A9842FB-6E95-4D11-B5B9-58C4CB82C2F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194750" y="6175958"/>
              <a:ext cx="24412" cy="136010"/>
            </a:xfrm>
            <a:custGeom>
              <a:avLst/>
              <a:gdLst>
                <a:gd name="T0" fmla="*/ 10 w 10"/>
                <a:gd name="T1" fmla="*/ 5 h 53"/>
                <a:gd name="T2" fmla="*/ 9 w 10"/>
                <a:gd name="T3" fmla="*/ 6 h 53"/>
                <a:gd name="T4" fmla="*/ 8 w 10"/>
                <a:gd name="T5" fmla="*/ 8 h 53"/>
                <a:gd name="T6" fmla="*/ 7 w 10"/>
                <a:gd name="T7" fmla="*/ 9 h 53"/>
                <a:gd name="T8" fmla="*/ 5 w 10"/>
                <a:gd name="T9" fmla="*/ 9 h 53"/>
                <a:gd name="T10" fmla="*/ 3 w 10"/>
                <a:gd name="T11" fmla="*/ 9 h 53"/>
                <a:gd name="T12" fmla="*/ 1 w 10"/>
                <a:gd name="T13" fmla="*/ 8 h 53"/>
                <a:gd name="T14" fmla="*/ 0 w 10"/>
                <a:gd name="T15" fmla="*/ 6 h 53"/>
                <a:gd name="T16" fmla="*/ 0 w 10"/>
                <a:gd name="T17" fmla="*/ 5 h 53"/>
                <a:gd name="T18" fmla="*/ 0 w 10"/>
                <a:gd name="T19" fmla="*/ 3 h 53"/>
                <a:gd name="T20" fmla="*/ 1 w 10"/>
                <a:gd name="T21" fmla="*/ 1 h 53"/>
                <a:gd name="T22" fmla="*/ 3 w 10"/>
                <a:gd name="T23" fmla="*/ 0 h 53"/>
                <a:gd name="T24" fmla="*/ 5 w 10"/>
                <a:gd name="T25" fmla="*/ 0 h 53"/>
                <a:gd name="T26" fmla="*/ 7 w 10"/>
                <a:gd name="T27" fmla="*/ 0 h 53"/>
                <a:gd name="T28" fmla="*/ 8 w 10"/>
                <a:gd name="T29" fmla="*/ 1 h 53"/>
                <a:gd name="T30" fmla="*/ 9 w 10"/>
                <a:gd name="T31" fmla="*/ 3 h 53"/>
                <a:gd name="T32" fmla="*/ 10 w 10"/>
                <a:gd name="T33" fmla="*/ 5 h 53"/>
                <a:gd name="T34" fmla="*/ 1 w 10"/>
                <a:gd name="T35" fmla="*/ 53 h 53"/>
                <a:gd name="T36" fmla="*/ 1 w 10"/>
                <a:gd name="T37" fmla="*/ 14 h 53"/>
                <a:gd name="T38" fmla="*/ 9 w 10"/>
                <a:gd name="T39" fmla="*/ 14 h 53"/>
                <a:gd name="T40" fmla="*/ 9 w 10"/>
                <a:gd name="T41" fmla="*/ 53 h 53"/>
                <a:gd name="T42" fmla="*/ 1 w 10"/>
                <a:gd name="T4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53">
                  <a:moveTo>
                    <a:pt x="10" y="5"/>
                  </a:moveTo>
                  <a:cubicBezTo>
                    <a:pt x="10" y="5"/>
                    <a:pt x="10" y="6"/>
                    <a:pt x="9" y="6"/>
                  </a:cubicBezTo>
                  <a:cubicBezTo>
                    <a:pt x="9" y="7"/>
                    <a:pt x="9" y="8"/>
                    <a:pt x="8" y="8"/>
                  </a:cubicBezTo>
                  <a:cubicBezTo>
                    <a:pt x="8" y="8"/>
                    <a:pt x="7" y="9"/>
                    <a:pt x="7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4" y="9"/>
                    <a:pt x="4" y="9"/>
                    <a:pt x="3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1" y="8"/>
                    <a:pt x="1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10" y="3"/>
                    <a:pt x="10" y="4"/>
                    <a:pt x="10" y="5"/>
                  </a:cubicBezTo>
                  <a:close/>
                  <a:moveTo>
                    <a:pt x="1" y="53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53"/>
                    <a:pt x="9" y="53"/>
                    <a:pt x="9" y="53"/>
                  </a:cubicBezTo>
                  <a:lnTo>
                    <a:pt x="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9" name="Freeform 26">
              <a:extLst>
                <a:ext uri="{FF2B5EF4-FFF2-40B4-BE49-F238E27FC236}">
                  <a16:creationId xmlns:a16="http://schemas.microsoft.com/office/drawing/2014/main" id="{076538BB-C266-42BE-916B-458AF9EFB22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236599" y="6212575"/>
              <a:ext cx="87186" cy="101135"/>
            </a:xfrm>
            <a:custGeom>
              <a:avLst/>
              <a:gdLst>
                <a:gd name="T0" fmla="*/ 34 w 34"/>
                <a:gd name="T1" fmla="*/ 19 h 40"/>
                <a:gd name="T2" fmla="*/ 33 w 34"/>
                <a:gd name="T3" fmla="*/ 28 h 40"/>
                <a:gd name="T4" fmla="*/ 29 w 34"/>
                <a:gd name="T5" fmla="*/ 34 h 40"/>
                <a:gd name="T6" fmla="*/ 24 w 34"/>
                <a:gd name="T7" fmla="*/ 38 h 40"/>
                <a:gd name="T8" fmla="*/ 17 w 34"/>
                <a:gd name="T9" fmla="*/ 40 h 40"/>
                <a:gd name="T10" fmla="*/ 10 w 34"/>
                <a:gd name="T11" fmla="*/ 38 h 40"/>
                <a:gd name="T12" fmla="*/ 5 w 34"/>
                <a:gd name="T13" fmla="*/ 34 h 40"/>
                <a:gd name="T14" fmla="*/ 1 w 34"/>
                <a:gd name="T15" fmla="*/ 28 h 40"/>
                <a:gd name="T16" fmla="*/ 0 w 34"/>
                <a:gd name="T17" fmla="*/ 20 h 40"/>
                <a:gd name="T18" fmla="*/ 1 w 34"/>
                <a:gd name="T19" fmla="*/ 11 h 40"/>
                <a:gd name="T20" fmla="*/ 5 w 34"/>
                <a:gd name="T21" fmla="*/ 5 h 40"/>
                <a:gd name="T22" fmla="*/ 10 w 34"/>
                <a:gd name="T23" fmla="*/ 1 h 40"/>
                <a:gd name="T24" fmla="*/ 17 w 34"/>
                <a:gd name="T25" fmla="*/ 0 h 40"/>
                <a:gd name="T26" fmla="*/ 24 w 34"/>
                <a:gd name="T27" fmla="*/ 1 h 40"/>
                <a:gd name="T28" fmla="*/ 29 w 34"/>
                <a:gd name="T29" fmla="*/ 5 h 40"/>
                <a:gd name="T30" fmla="*/ 33 w 34"/>
                <a:gd name="T31" fmla="*/ 11 h 40"/>
                <a:gd name="T32" fmla="*/ 34 w 34"/>
                <a:gd name="T33" fmla="*/ 19 h 40"/>
                <a:gd name="T34" fmla="*/ 26 w 34"/>
                <a:gd name="T35" fmla="*/ 20 h 40"/>
                <a:gd name="T36" fmla="*/ 26 w 34"/>
                <a:gd name="T37" fmla="*/ 14 h 40"/>
                <a:gd name="T38" fmla="*/ 24 w 34"/>
                <a:gd name="T39" fmla="*/ 10 h 40"/>
                <a:gd name="T40" fmla="*/ 21 w 34"/>
                <a:gd name="T41" fmla="*/ 8 h 40"/>
                <a:gd name="T42" fmla="*/ 17 w 34"/>
                <a:gd name="T43" fmla="*/ 7 h 40"/>
                <a:gd name="T44" fmla="*/ 13 w 34"/>
                <a:gd name="T45" fmla="*/ 8 h 40"/>
                <a:gd name="T46" fmla="*/ 10 w 34"/>
                <a:gd name="T47" fmla="*/ 10 h 40"/>
                <a:gd name="T48" fmla="*/ 8 w 34"/>
                <a:gd name="T49" fmla="*/ 14 h 40"/>
                <a:gd name="T50" fmla="*/ 7 w 34"/>
                <a:gd name="T51" fmla="*/ 19 h 40"/>
                <a:gd name="T52" fmla="*/ 8 w 34"/>
                <a:gd name="T53" fmla="*/ 25 h 40"/>
                <a:gd name="T54" fmla="*/ 10 w 34"/>
                <a:gd name="T55" fmla="*/ 29 h 40"/>
                <a:gd name="T56" fmla="*/ 13 w 34"/>
                <a:gd name="T57" fmla="*/ 32 h 40"/>
                <a:gd name="T58" fmla="*/ 17 w 34"/>
                <a:gd name="T59" fmla="*/ 32 h 40"/>
                <a:gd name="T60" fmla="*/ 21 w 34"/>
                <a:gd name="T61" fmla="*/ 31 h 40"/>
                <a:gd name="T62" fmla="*/ 24 w 34"/>
                <a:gd name="T63" fmla="*/ 29 h 40"/>
                <a:gd name="T64" fmla="*/ 26 w 34"/>
                <a:gd name="T65" fmla="*/ 25 h 40"/>
                <a:gd name="T66" fmla="*/ 26 w 34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" h="40">
                  <a:moveTo>
                    <a:pt x="34" y="19"/>
                  </a:moveTo>
                  <a:cubicBezTo>
                    <a:pt x="34" y="23"/>
                    <a:pt x="34" y="25"/>
                    <a:pt x="33" y="28"/>
                  </a:cubicBezTo>
                  <a:cubicBezTo>
                    <a:pt x="32" y="30"/>
                    <a:pt x="31" y="33"/>
                    <a:pt x="29" y="34"/>
                  </a:cubicBezTo>
                  <a:cubicBezTo>
                    <a:pt x="28" y="36"/>
                    <a:pt x="26" y="37"/>
                    <a:pt x="24" y="38"/>
                  </a:cubicBezTo>
                  <a:cubicBezTo>
                    <a:pt x="21" y="39"/>
                    <a:pt x="19" y="40"/>
                    <a:pt x="17" y="40"/>
                  </a:cubicBezTo>
                  <a:cubicBezTo>
                    <a:pt x="14" y="40"/>
                    <a:pt x="12" y="39"/>
                    <a:pt x="10" y="38"/>
                  </a:cubicBezTo>
                  <a:cubicBezTo>
                    <a:pt x="8" y="37"/>
                    <a:pt x="6" y="36"/>
                    <a:pt x="5" y="34"/>
                  </a:cubicBezTo>
                  <a:cubicBezTo>
                    <a:pt x="3" y="32"/>
                    <a:pt x="2" y="30"/>
                    <a:pt x="1" y="28"/>
                  </a:cubicBezTo>
                  <a:cubicBezTo>
                    <a:pt x="0" y="25"/>
                    <a:pt x="0" y="23"/>
                    <a:pt x="0" y="20"/>
                  </a:cubicBezTo>
                  <a:cubicBezTo>
                    <a:pt x="0" y="16"/>
                    <a:pt x="0" y="14"/>
                    <a:pt x="1" y="11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8" y="3"/>
                    <a:pt x="29" y="5"/>
                  </a:cubicBezTo>
                  <a:cubicBezTo>
                    <a:pt x="31" y="7"/>
                    <a:pt x="32" y="9"/>
                    <a:pt x="33" y="11"/>
                  </a:cubicBezTo>
                  <a:cubicBezTo>
                    <a:pt x="34" y="14"/>
                    <a:pt x="34" y="16"/>
                    <a:pt x="34" y="19"/>
                  </a:cubicBezTo>
                  <a:close/>
                  <a:moveTo>
                    <a:pt x="26" y="20"/>
                  </a:moveTo>
                  <a:cubicBezTo>
                    <a:pt x="26" y="18"/>
                    <a:pt x="26" y="16"/>
                    <a:pt x="26" y="14"/>
                  </a:cubicBezTo>
                  <a:cubicBezTo>
                    <a:pt x="25" y="13"/>
                    <a:pt x="25" y="11"/>
                    <a:pt x="24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19" y="7"/>
                    <a:pt x="18" y="7"/>
                    <a:pt x="17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0" y="10"/>
                  </a:cubicBezTo>
                  <a:cubicBezTo>
                    <a:pt x="9" y="11"/>
                    <a:pt x="8" y="13"/>
                    <a:pt x="8" y="14"/>
                  </a:cubicBezTo>
                  <a:cubicBezTo>
                    <a:pt x="8" y="16"/>
                    <a:pt x="7" y="17"/>
                    <a:pt x="7" y="19"/>
                  </a:cubicBezTo>
                  <a:cubicBezTo>
                    <a:pt x="7" y="21"/>
                    <a:pt x="8" y="23"/>
                    <a:pt x="8" y="25"/>
                  </a:cubicBezTo>
                  <a:cubicBezTo>
                    <a:pt x="9" y="27"/>
                    <a:pt x="9" y="28"/>
                    <a:pt x="10" y="29"/>
                  </a:cubicBezTo>
                  <a:cubicBezTo>
                    <a:pt x="11" y="30"/>
                    <a:pt x="12" y="31"/>
                    <a:pt x="13" y="32"/>
                  </a:cubicBezTo>
                  <a:cubicBezTo>
                    <a:pt x="14" y="32"/>
                    <a:pt x="16" y="32"/>
                    <a:pt x="17" y="32"/>
                  </a:cubicBezTo>
                  <a:cubicBezTo>
                    <a:pt x="18" y="32"/>
                    <a:pt x="20" y="32"/>
                    <a:pt x="21" y="31"/>
                  </a:cubicBezTo>
                  <a:cubicBezTo>
                    <a:pt x="22" y="31"/>
                    <a:pt x="23" y="30"/>
                    <a:pt x="24" y="29"/>
                  </a:cubicBezTo>
                  <a:cubicBezTo>
                    <a:pt x="25" y="27"/>
                    <a:pt x="25" y="26"/>
                    <a:pt x="26" y="25"/>
                  </a:cubicBezTo>
                  <a:cubicBezTo>
                    <a:pt x="26" y="23"/>
                    <a:pt x="26" y="21"/>
                    <a:pt x="26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0" name="Freeform 27">
              <a:extLst>
                <a:ext uri="{FF2B5EF4-FFF2-40B4-BE49-F238E27FC236}">
                  <a16:creationId xmlns:a16="http://schemas.microsoft.com/office/drawing/2014/main" id="{A7C95C0F-A1E9-46B5-B9DB-284F35C7280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344710" y="6212575"/>
              <a:ext cx="78468" cy="99391"/>
            </a:xfrm>
            <a:custGeom>
              <a:avLst/>
              <a:gdLst>
                <a:gd name="T0" fmla="*/ 23 w 31"/>
                <a:gd name="T1" fmla="*/ 39 h 39"/>
                <a:gd name="T2" fmla="*/ 23 w 31"/>
                <a:gd name="T3" fmla="*/ 17 h 39"/>
                <a:gd name="T4" fmla="*/ 21 w 31"/>
                <a:gd name="T5" fmla="*/ 9 h 39"/>
                <a:gd name="T6" fmla="*/ 15 w 31"/>
                <a:gd name="T7" fmla="*/ 7 h 39"/>
                <a:gd name="T8" fmla="*/ 12 w 31"/>
                <a:gd name="T9" fmla="*/ 7 h 39"/>
                <a:gd name="T10" fmla="*/ 9 w 31"/>
                <a:gd name="T11" fmla="*/ 9 h 39"/>
                <a:gd name="T12" fmla="*/ 8 w 31"/>
                <a:gd name="T13" fmla="*/ 12 h 39"/>
                <a:gd name="T14" fmla="*/ 7 w 31"/>
                <a:gd name="T15" fmla="*/ 16 h 39"/>
                <a:gd name="T16" fmla="*/ 7 w 31"/>
                <a:gd name="T17" fmla="*/ 39 h 39"/>
                <a:gd name="T18" fmla="*/ 0 w 31"/>
                <a:gd name="T19" fmla="*/ 39 h 39"/>
                <a:gd name="T20" fmla="*/ 0 w 31"/>
                <a:gd name="T21" fmla="*/ 0 h 39"/>
                <a:gd name="T22" fmla="*/ 7 w 31"/>
                <a:gd name="T23" fmla="*/ 0 h 39"/>
                <a:gd name="T24" fmla="*/ 7 w 31"/>
                <a:gd name="T25" fmla="*/ 4 h 39"/>
                <a:gd name="T26" fmla="*/ 9 w 31"/>
                <a:gd name="T27" fmla="*/ 2 h 39"/>
                <a:gd name="T28" fmla="*/ 11 w 31"/>
                <a:gd name="T29" fmla="*/ 1 h 39"/>
                <a:gd name="T30" fmla="*/ 14 w 31"/>
                <a:gd name="T31" fmla="*/ 0 h 39"/>
                <a:gd name="T32" fmla="*/ 17 w 31"/>
                <a:gd name="T33" fmla="*/ 0 h 39"/>
                <a:gd name="T34" fmla="*/ 23 w 31"/>
                <a:gd name="T35" fmla="*/ 1 h 39"/>
                <a:gd name="T36" fmla="*/ 27 w 31"/>
                <a:gd name="T37" fmla="*/ 4 h 39"/>
                <a:gd name="T38" fmla="*/ 30 w 31"/>
                <a:gd name="T39" fmla="*/ 9 h 39"/>
                <a:gd name="T40" fmla="*/ 31 w 31"/>
                <a:gd name="T41" fmla="*/ 17 h 39"/>
                <a:gd name="T42" fmla="*/ 31 w 31"/>
                <a:gd name="T43" fmla="*/ 39 h 39"/>
                <a:gd name="T44" fmla="*/ 23 w 31"/>
                <a:gd name="T4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39">
                  <a:moveTo>
                    <a:pt x="23" y="39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4"/>
                    <a:pt x="23" y="11"/>
                    <a:pt x="21" y="9"/>
                  </a:cubicBezTo>
                  <a:cubicBezTo>
                    <a:pt x="20" y="7"/>
                    <a:pt x="18" y="7"/>
                    <a:pt x="15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1" y="8"/>
                    <a:pt x="10" y="8"/>
                    <a:pt x="9" y="9"/>
                  </a:cubicBezTo>
                  <a:cubicBezTo>
                    <a:pt x="9" y="10"/>
                    <a:pt x="8" y="11"/>
                    <a:pt x="8" y="12"/>
                  </a:cubicBezTo>
                  <a:cubicBezTo>
                    <a:pt x="8" y="14"/>
                    <a:pt x="7" y="15"/>
                    <a:pt x="7" y="16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9" y="2"/>
                  </a:cubicBezTo>
                  <a:cubicBezTo>
                    <a:pt x="10" y="2"/>
                    <a:pt x="11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9" y="0"/>
                    <a:pt x="21" y="0"/>
                    <a:pt x="23" y="1"/>
                  </a:cubicBezTo>
                  <a:cubicBezTo>
                    <a:pt x="25" y="1"/>
                    <a:pt x="26" y="2"/>
                    <a:pt x="27" y="4"/>
                  </a:cubicBezTo>
                  <a:cubicBezTo>
                    <a:pt x="28" y="5"/>
                    <a:pt x="29" y="7"/>
                    <a:pt x="30" y="9"/>
                  </a:cubicBezTo>
                  <a:cubicBezTo>
                    <a:pt x="30" y="11"/>
                    <a:pt x="31" y="14"/>
                    <a:pt x="31" y="17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1" name="Freeform 28">
              <a:extLst>
                <a:ext uri="{FF2B5EF4-FFF2-40B4-BE49-F238E27FC236}">
                  <a16:creationId xmlns:a16="http://schemas.microsoft.com/office/drawing/2014/main" id="{BEEA6186-B2B9-4E5E-9631-B6332C7FDB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45845" y="6284068"/>
              <a:ext cx="31387" cy="29643"/>
            </a:xfrm>
            <a:custGeom>
              <a:avLst/>
              <a:gdLst>
                <a:gd name="T0" fmla="*/ 12 w 12"/>
                <a:gd name="T1" fmla="*/ 6 h 12"/>
                <a:gd name="T2" fmla="*/ 11 w 12"/>
                <a:gd name="T3" fmla="*/ 8 h 12"/>
                <a:gd name="T4" fmla="*/ 10 w 12"/>
                <a:gd name="T5" fmla="*/ 10 h 12"/>
                <a:gd name="T6" fmla="*/ 8 w 12"/>
                <a:gd name="T7" fmla="*/ 11 h 12"/>
                <a:gd name="T8" fmla="*/ 6 w 12"/>
                <a:gd name="T9" fmla="*/ 12 h 12"/>
                <a:gd name="T10" fmla="*/ 4 w 12"/>
                <a:gd name="T11" fmla="*/ 11 h 12"/>
                <a:gd name="T12" fmla="*/ 2 w 12"/>
                <a:gd name="T13" fmla="*/ 10 h 12"/>
                <a:gd name="T14" fmla="*/ 1 w 12"/>
                <a:gd name="T15" fmla="*/ 8 h 12"/>
                <a:gd name="T16" fmla="*/ 0 w 12"/>
                <a:gd name="T17" fmla="*/ 6 h 12"/>
                <a:gd name="T18" fmla="*/ 1 w 12"/>
                <a:gd name="T19" fmla="*/ 4 h 12"/>
                <a:gd name="T20" fmla="*/ 2 w 12"/>
                <a:gd name="T21" fmla="*/ 2 h 12"/>
                <a:gd name="T22" fmla="*/ 4 w 12"/>
                <a:gd name="T23" fmla="*/ 0 h 12"/>
                <a:gd name="T24" fmla="*/ 6 w 12"/>
                <a:gd name="T25" fmla="*/ 0 h 12"/>
                <a:gd name="T26" fmla="*/ 8 w 12"/>
                <a:gd name="T27" fmla="*/ 0 h 12"/>
                <a:gd name="T28" fmla="*/ 10 w 12"/>
                <a:gd name="T29" fmla="*/ 2 h 12"/>
                <a:gd name="T30" fmla="*/ 11 w 12"/>
                <a:gd name="T31" fmla="*/ 4 h 12"/>
                <a:gd name="T32" fmla="*/ 12 w 12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7"/>
                    <a:pt x="11" y="7"/>
                    <a:pt x="11" y="8"/>
                  </a:cubicBezTo>
                  <a:cubicBezTo>
                    <a:pt x="11" y="9"/>
                    <a:pt x="10" y="9"/>
                    <a:pt x="10" y="10"/>
                  </a:cubicBezTo>
                  <a:cubicBezTo>
                    <a:pt x="9" y="10"/>
                    <a:pt x="9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4" y="11"/>
                    <a:pt x="4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1" y="9"/>
                    <a:pt x="1" y="9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1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3" y="1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9" y="1"/>
                    <a:pt x="9" y="1"/>
                    <a:pt x="10" y="2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4"/>
                    <a:pt x="12" y="5"/>
                    <a:pt x="12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2" name="Freeform 29">
              <a:extLst>
                <a:ext uri="{FF2B5EF4-FFF2-40B4-BE49-F238E27FC236}">
                  <a16:creationId xmlns:a16="http://schemas.microsoft.com/office/drawing/2014/main" id="{E9B00A5D-BE04-4D7D-B4A2-204E2D0E04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40006" y="6181188"/>
              <a:ext cx="97648" cy="130778"/>
            </a:xfrm>
            <a:custGeom>
              <a:avLst/>
              <a:gdLst>
                <a:gd name="T0" fmla="*/ 34 w 56"/>
                <a:gd name="T1" fmla="*/ 11 h 75"/>
                <a:gd name="T2" fmla="*/ 34 w 56"/>
                <a:gd name="T3" fmla="*/ 75 h 75"/>
                <a:gd name="T4" fmla="*/ 22 w 56"/>
                <a:gd name="T5" fmla="*/ 75 h 75"/>
                <a:gd name="T6" fmla="*/ 22 w 56"/>
                <a:gd name="T7" fmla="*/ 11 h 75"/>
                <a:gd name="T8" fmla="*/ 0 w 56"/>
                <a:gd name="T9" fmla="*/ 11 h 75"/>
                <a:gd name="T10" fmla="*/ 0 w 56"/>
                <a:gd name="T11" fmla="*/ 0 h 75"/>
                <a:gd name="T12" fmla="*/ 56 w 56"/>
                <a:gd name="T13" fmla="*/ 0 h 75"/>
                <a:gd name="T14" fmla="*/ 56 w 56"/>
                <a:gd name="T15" fmla="*/ 11 h 75"/>
                <a:gd name="T16" fmla="*/ 34 w 56"/>
                <a:gd name="T17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75">
                  <a:moveTo>
                    <a:pt x="34" y="11"/>
                  </a:moveTo>
                  <a:lnTo>
                    <a:pt x="34" y="75"/>
                  </a:lnTo>
                  <a:lnTo>
                    <a:pt x="22" y="75"/>
                  </a:lnTo>
                  <a:lnTo>
                    <a:pt x="22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56" y="0"/>
                  </a:lnTo>
                  <a:lnTo>
                    <a:pt x="56" y="11"/>
                  </a:lnTo>
                  <a:lnTo>
                    <a:pt x="34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3" name="Freeform 30">
              <a:extLst>
                <a:ext uri="{FF2B5EF4-FFF2-40B4-BE49-F238E27FC236}">
                  <a16:creationId xmlns:a16="http://schemas.microsoft.com/office/drawing/2014/main" id="{72C85502-C007-49A3-A8AB-2BCC8C53945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51603" y="6174213"/>
              <a:ext cx="80211" cy="137753"/>
            </a:xfrm>
            <a:custGeom>
              <a:avLst/>
              <a:gdLst>
                <a:gd name="T0" fmla="*/ 24 w 31"/>
                <a:gd name="T1" fmla="*/ 54 h 54"/>
                <a:gd name="T2" fmla="*/ 24 w 31"/>
                <a:gd name="T3" fmla="*/ 32 h 54"/>
                <a:gd name="T4" fmla="*/ 22 w 31"/>
                <a:gd name="T5" fmla="*/ 24 h 54"/>
                <a:gd name="T6" fmla="*/ 16 w 31"/>
                <a:gd name="T7" fmla="*/ 22 h 54"/>
                <a:gd name="T8" fmla="*/ 13 w 31"/>
                <a:gd name="T9" fmla="*/ 22 h 54"/>
                <a:gd name="T10" fmla="*/ 10 w 31"/>
                <a:gd name="T11" fmla="*/ 24 h 54"/>
                <a:gd name="T12" fmla="*/ 8 w 31"/>
                <a:gd name="T13" fmla="*/ 27 h 54"/>
                <a:gd name="T14" fmla="*/ 8 w 31"/>
                <a:gd name="T15" fmla="*/ 31 h 54"/>
                <a:gd name="T16" fmla="*/ 8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8 w 31"/>
                <a:gd name="T23" fmla="*/ 0 h 54"/>
                <a:gd name="T24" fmla="*/ 8 w 31"/>
                <a:gd name="T25" fmla="*/ 19 h 54"/>
                <a:gd name="T26" fmla="*/ 10 w 31"/>
                <a:gd name="T27" fmla="*/ 17 h 54"/>
                <a:gd name="T28" fmla="*/ 12 w 31"/>
                <a:gd name="T29" fmla="*/ 16 h 54"/>
                <a:gd name="T30" fmla="*/ 15 w 31"/>
                <a:gd name="T31" fmla="*/ 15 h 54"/>
                <a:gd name="T32" fmla="*/ 18 w 31"/>
                <a:gd name="T33" fmla="*/ 15 h 54"/>
                <a:gd name="T34" fmla="*/ 24 w 31"/>
                <a:gd name="T35" fmla="*/ 16 h 54"/>
                <a:gd name="T36" fmla="*/ 28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4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4" y="54"/>
                  </a:moveTo>
                  <a:cubicBezTo>
                    <a:pt x="24" y="32"/>
                    <a:pt x="24" y="32"/>
                    <a:pt x="24" y="32"/>
                  </a:cubicBezTo>
                  <a:cubicBezTo>
                    <a:pt x="24" y="28"/>
                    <a:pt x="23" y="26"/>
                    <a:pt x="22" y="24"/>
                  </a:cubicBezTo>
                  <a:cubicBezTo>
                    <a:pt x="21" y="22"/>
                    <a:pt x="19" y="22"/>
                    <a:pt x="16" y="22"/>
                  </a:cubicBezTo>
                  <a:cubicBezTo>
                    <a:pt x="15" y="22"/>
                    <a:pt x="14" y="22"/>
                    <a:pt x="13" y="22"/>
                  </a:cubicBezTo>
                  <a:cubicBezTo>
                    <a:pt x="12" y="22"/>
                    <a:pt x="11" y="23"/>
                    <a:pt x="10" y="24"/>
                  </a:cubicBezTo>
                  <a:cubicBezTo>
                    <a:pt x="9" y="25"/>
                    <a:pt x="9" y="26"/>
                    <a:pt x="8" y="27"/>
                  </a:cubicBezTo>
                  <a:cubicBezTo>
                    <a:pt x="8" y="28"/>
                    <a:pt x="8" y="30"/>
                    <a:pt x="8" y="31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9" y="18"/>
                    <a:pt x="10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3" y="15"/>
                    <a:pt x="14" y="15"/>
                    <a:pt x="15" y="15"/>
                  </a:cubicBezTo>
                  <a:cubicBezTo>
                    <a:pt x="16" y="15"/>
                    <a:pt x="17" y="15"/>
                    <a:pt x="18" y="15"/>
                  </a:cubicBezTo>
                  <a:cubicBezTo>
                    <a:pt x="20" y="15"/>
                    <a:pt x="22" y="15"/>
                    <a:pt x="24" y="16"/>
                  </a:cubicBezTo>
                  <a:cubicBezTo>
                    <a:pt x="25" y="16"/>
                    <a:pt x="27" y="17"/>
                    <a:pt x="28" y="19"/>
                  </a:cubicBezTo>
                  <a:cubicBezTo>
                    <a:pt x="29" y="20"/>
                    <a:pt x="30" y="22"/>
                    <a:pt x="30" y="24"/>
                  </a:cubicBezTo>
                  <a:cubicBezTo>
                    <a:pt x="31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4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4" name="Freeform 31">
              <a:extLst>
                <a:ext uri="{FF2B5EF4-FFF2-40B4-BE49-F238E27FC236}">
                  <a16:creationId xmlns:a16="http://schemas.microsoft.com/office/drawing/2014/main" id="{9A42586B-B388-4323-82EB-ED3423EDC5D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750996" y="6212575"/>
              <a:ext cx="85443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1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4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5" name="Freeform 32">
              <a:extLst>
                <a:ext uri="{FF2B5EF4-FFF2-40B4-BE49-F238E27FC236}">
                  <a16:creationId xmlns:a16="http://schemas.microsoft.com/office/drawing/2014/main" id="{558D2F0C-3796-492F-9EBD-4BB822191F3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02698" y="6174213"/>
              <a:ext cx="80211" cy="139497"/>
            </a:xfrm>
            <a:custGeom>
              <a:avLst/>
              <a:gdLst>
                <a:gd name="T0" fmla="*/ 32 w 32"/>
                <a:gd name="T1" fmla="*/ 35 h 55"/>
                <a:gd name="T2" fmla="*/ 31 w 32"/>
                <a:gd name="T3" fmla="*/ 44 h 55"/>
                <a:gd name="T4" fmla="*/ 28 w 32"/>
                <a:gd name="T5" fmla="*/ 50 h 55"/>
                <a:gd name="T6" fmla="*/ 23 w 32"/>
                <a:gd name="T7" fmla="*/ 53 h 55"/>
                <a:gd name="T8" fmla="*/ 17 w 32"/>
                <a:gd name="T9" fmla="*/ 55 h 55"/>
                <a:gd name="T10" fmla="*/ 12 w 32"/>
                <a:gd name="T11" fmla="*/ 53 h 55"/>
                <a:gd name="T12" fmla="*/ 7 w 32"/>
                <a:gd name="T13" fmla="*/ 50 h 55"/>
                <a:gd name="T14" fmla="*/ 7 w 32"/>
                <a:gd name="T15" fmla="*/ 54 h 55"/>
                <a:gd name="T16" fmla="*/ 0 w 32"/>
                <a:gd name="T17" fmla="*/ 54 h 55"/>
                <a:gd name="T18" fmla="*/ 0 w 32"/>
                <a:gd name="T19" fmla="*/ 4 h 55"/>
                <a:gd name="T20" fmla="*/ 7 w 32"/>
                <a:gd name="T21" fmla="*/ 0 h 55"/>
                <a:gd name="T22" fmla="*/ 7 w 32"/>
                <a:gd name="T23" fmla="*/ 19 h 55"/>
                <a:gd name="T24" fmla="*/ 10 w 32"/>
                <a:gd name="T25" fmla="*/ 17 h 55"/>
                <a:gd name="T26" fmla="*/ 12 w 32"/>
                <a:gd name="T27" fmla="*/ 16 h 55"/>
                <a:gd name="T28" fmla="*/ 14 w 32"/>
                <a:gd name="T29" fmla="*/ 15 h 55"/>
                <a:gd name="T30" fmla="*/ 17 w 32"/>
                <a:gd name="T31" fmla="*/ 15 h 55"/>
                <a:gd name="T32" fmla="*/ 23 w 32"/>
                <a:gd name="T33" fmla="*/ 16 h 55"/>
                <a:gd name="T34" fmla="*/ 28 w 32"/>
                <a:gd name="T35" fmla="*/ 19 h 55"/>
                <a:gd name="T36" fmla="*/ 31 w 32"/>
                <a:gd name="T37" fmla="*/ 26 h 55"/>
                <a:gd name="T38" fmla="*/ 32 w 32"/>
                <a:gd name="T39" fmla="*/ 35 h 55"/>
                <a:gd name="T40" fmla="*/ 25 w 32"/>
                <a:gd name="T41" fmla="*/ 35 h 55"/>
                <a:gd name="T42" fmla="*/ 23 w 32"/>
                <a:gd name="T43" fmla="*/ 25 h 55"/>
                <a:gd name="T44" fmla="*/ 16 w 32"/>
                <a:gd name="T45" fmla="*/ 22 h 55"/>
                <a:gd name="T46" fmla="*/ 14 w 32"/>
                <a:gd name="T47" fmla="*/ 22 h 55"/>
                <a:gd name="T48" fmla="*/ 11 w 32"/>
                <a:gd name="T49" fmla="*/ 23 h 55"/>
                <a:gd name="T50" fmla="*/ 9 w 32"/>
                <a:gd name="T51" fmla="*/ 25 h 55"/>
                <a:gd name="T52" fmla="*/ 7 w 32"/>
                <a:gd name="T53" fmla="*/ 26 h 55"/>
                <a:gd name="T54" fmla="*/ 7 w 32"/>
                <a:gd name="T55" fmla="*/ 43 h 55"/>
                <a:gd name="T56" fmla="*/ 9 w 32"/>
                <a:gd name="T57" fmla="*/ 44 h 55"/>
                <a:gd name="T58" fmla="*/ 11 w 32"/>
                <a:gd name="T59" fmla="*/ 46 h 55"/>
                <a:gd name="T60" fmla="*/ 14 w 32"/>
                <a:gd name="T61" fmla="*/ 47 h 55"/>
                <a:gd name="T62" fmla="*/ 16 w 32"/>
                <a:gd name="T63" fmla="*/ 48 h 55"/>
                <a:gd name="T64" fmla="*/ 23 w 32"/>
                <a:gd name="T65" fmla="*/ 45 h 55"/>
                <a:gd name="T66" fmla="*/ 25 w 32"/>
                <a:gd name="T67" fmla="*/ 3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" h="55">
                  <a:moveTo>
                    <a:pt x="32" y="35"/>
                  </a:moveTo>
                  <a:cubicBezTo>
                    <a:pt x="32" y="38"/>
                    <a:pt x="32" y="41"/>
                    <a:pt x="31" y="44"/>
                  </a:cubicBezTo>
                  <a:cubicBezTo>
                    <a:pt x="30" y="46"/>
                    <a:pt x="29" y="48"/>
                    <a:pt x="28" y="50"/>
                  </a:cubicBezTo>
                  <a:cubicBezTo>
                    <a:pt x="26" y="51"/>
                    <a:pt x="25" y="53"/>
                    <a:pt x="23" y="53"/>
                  </a:cubicBezTo>
                  <a:cubicBezTo>
                    <a:pt x="21" y="54"/>
                    <a:pt x="19" y="55"/>
                    <a:pt x="17" y="55"/>
                  </a:cubicBezTo>
                  <a:cubicBezTo>
                    <a:pt x="15" y="55"/>
                    <a:pt x="13" y="54"/>
                    <a:pt x="12" y="53"/>
                  </a:cubicBezTo>
                  <a:cubicBezTo>
                    <a:pt x="10" y="52"/>
                    <a:pt x="9" y="51"/>
                    <a:pt x="7" y="50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8"/>
                    <a:pt x="10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2" y="16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20" y="15"/>
                    <a:pt x="21" y="15"/>
                    <a:pt x="23" y="16"/>
                  </a:cubicBezTo>
                  <a:cubicBezTo>
                    <a:pt x="25" y="16"/>
                    <a:pt x="27" y="18"/>
                    <a:pt x="28" y="19"/>
                  </a:cubicBezTo>
                  <a:cubicBezTo>
                    <a:pt x="29" y="21"/>
                    <a:pt x="30" y="23"/>
                    <a:pt x="31" y="26"/>
                  </a:cubicBezTo>
                  <a:cubicBezTo>
                    <a:pt x="32" y="28"/>
                    <a:pt x="32" y="32"/>
                    <a:pt x="32" y="35"/>
                  </a:cubicBezTo>
                  <a:close/>
                  <a:moveTo>
                    <a:pt x="25" y="35"/>
                  </a:moveTo>
                  <a:cubicBezTo>
                    <a:pt x="25" y="31"/>
                    <a:pt x="24" y="27"/>
                    <a:pt x="23" y="25"/>
                  </a:cubicBezTo>
                  <a:cubicBezTo>
                    <a:pt x="21" y="23"/>
                    <a:pt x="19" y="22"/>
                    <a:pt x="16" y="22"/>
                  </a:cubicBezTo>
                  <a:cubicBezTo>
                    <a:pt x="15" y="22"/>
                    <a:pt x="14" y="22"/>
                    <a:pt x="14" y="22"/>
                  </a:cubicBezTo>
                  <a:cubicBezTo>
                    <a:pt x="13" y="22"/>
                    <a:pt x="12" y="23"/>
                    <a:pt x="11" y="23"/>
                  </a:cubicBezTo>
                  <a:cubicBezTo>
                    <a:pt x="10" y="23"/>
                    <a:pt x="10" y="24"/>
                    <a:pt x="9" y="25"/>
                  </a:cubicBezTo>
                  <a:cubicBezTo>
                    <a:pt x="8" y="25"/>
                    <a:pt x="8" y="26"/>
                    <a:pt x="7" y="26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8" y="43"/>
                    <a:pt x="8" y="44"/>
                    <a:pt x="9" y="44"/>
                  </a:cubicBezTo>
                  <a:cubicBezTo>
                    <a:pt x="10" y="45"/>
                    <a:pt x="10" y="45"/>
                    <a:pt x="11" y="46"/>
                  </a:cubicBezTo>
                  <a:cubicBezTo>
                    <a:pt x="12" y="46"/>
                    <a:pt x="13" y="47"/>
                    <a:pt x="14" y="47"/>
                  </a:cubicBezTo>
                  <a:cubicBezTo>
                    <a:pt x="15" y="47"/>
                    <a:pt x="15" y="48"/>
                    <a:pt x="16" y="48"/>
                  </a:cubicBezTo>
                  <a:cubicBezTo>
                    <a:pt x="19" y="48"/>
                    <a:pt x="21" y="47"/>
                    <a:pt x="23" y="45"/>
                  </a:cubicBezTo>
                  <a:cubicBezTo>
                    <a:pt x="24" y="43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6" name="Freeform 33">
              <a:extLst>
                <a:ext uri="{FF2B5EF4-FFF2-40B4-BE49-F238E27FC236}">
                  <a16:creationId xmlns:a16="http://schemas.microsoft.com/office/drawing/2014/main" id="{DE4E3633-17EF-414F-A86D-0B6A9F2F098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98603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8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1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8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3" y="39"/>
                    <a:pt x="21" y="39"/>
                  </a:cubicBezTo>
                  <a:cubicBezTo>
                    <a:pt x="20" y="39"/>
                    <a:pt x="19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5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7" name="Freeform 34">
              <a:extLst>
                <a:ext uri="{FF2B5EF4-FFF2-40B4-BE49-F238E27FC236}">
                  <a16:creationId xmlns:a16="http://schemas.microsoft.com/office/drawing/2014/main" id="{2572AE39-9386-47FC-B6AF-FBCF804BEBF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096251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3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8" name="Freeform 35">
              <a:extLst>
                <a:ext uri="{FF2B5EF4-FFF2-40B4-BE49-F238E27FC236}">
                  <a16:creationId xmlns:a16="http://schemas.microsoft.com/office/drawing/2014/main" id="{7096AEC6-B8C0-4212-842F-89677AE7D8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64256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7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6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7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9" name="Freeform 36">
              <a:extLst>
                <a:ext uri="{FF2B5EF4-FFF2-40B4-BE49-F238E27FC236}">
                  <a16:creationId xmlns:a16="http://schemas.microsoft.com/office/drawing/2014/main" id="{406AD873-E434-40CF-BFBD-6D1D1CA7CB8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23400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1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2" y="39"/>
                    <a:pt x="21" y="39"/>
                  </a:cubicBezTo>
                  <a:cubicBezTo>
                    <a:pt x="20" y="39"/>
                    <a:pt x="19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5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0" name="Freeform 37">
              <a:extLst>
                <a:ext uri="{FF2B5EF4-FFF2-40B4-BE49-F238E27FC236}">
                  <a16:creationId xmlns:a16="http://schemas.microsoft.com/office/drawing/2014/main" id="{74857EE2-44CC-4E8F-B1BB-355509B3EFE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336884" y="6212575"/>
              <a:ext cx="59286" cy="99391"/>
            </a:xfrm>
            <a:custGeom>
              <a:avLst/>
              <a:gdLst>
                <a:gd name="T0" fmla="*/ 21 w 23"/>
                <a:gd name="T1" fmla="*/ 8 h 39"/>
                <a:gd name="T2" fmla="*/ 19 w 23"/>
                <a:gd name="T3" fmla="*/ 7 h 39"/>
                <a:gd name="T4" fmla="*/ 15 w 23"/>
                <a:gd name="T5" fmla="*/ 7 h 39"/>
                <a:gd name="T6" fmla="*/ 10 w 23"/>
                <a:gd name="T7" fmla="*/ 9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0 h 39"/>
                <a:gd name="T16" fmla="*/ 8 w 23"/>
                <a:gd name="T17" fmla="*/ 0 h 39"/>
                <a:gd name="T18" fmla="*/ 8 w 23"/>
                <a:gd name="T19" fmla="*/ 4 h 39"/>
                <a:gd name="T20" fmla="*/ 9 w 23"/>
                <a:gd name="T21" fmla="*/ 2 h 39"/>
                <a:gd name="T22" fmla="*/ 11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0 w 23"/>
                <a:gd name="T29" fmla="*/ 0 h 39"/>
                <a:gd name="T30" fmla="*/ 23 w 23"/>
                <a:gd name="T31" fmla="*/ 1 h 39"/>
                <a:gd name="T32" fmla="*/ 21 w 23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8"/>
                  </a:moveTo>
                  <a:cubicBezTo>
                    <a:pt x="20" y="8"/>
                    <a:pt x="19" y="8"/>
                    <a:pt x="19" y="7"/>
                  </a:cubicBezTo>
                  <a:cubicBezTo>
                    <a:pt x="18" y="7"/>
                    <a:pt x="17" y="7"/>
                    <a:pt x="15" y="7"/>
                  </a:cubicBezTo>
                  <a:cubicBezTo>
                    <a:pt x="13" y="7"/>
                    <a:pt x="11" y="8"/>
                    <a:pt x="10" y="9"/>
                  </a:cubicBezTo>
                  <a:cubicBezTo>
                    <a:pt x="8" y="11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1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1" y="0"/>
                    <a:pt x="22" y="1"/>
                    <a:pt x="23" y="1"/>
                  </a:cubicBezTo>
                  <a:lnTo>
                    <a:pt x="2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1" name="Freeform 38">
              <a:extLst>
                <a:ext uri="{FF2B5EF4-FFF2-40B4-BE49-F238E27FC236}">
                  <a16:creationId xmlns:a16="http://schemas.microsoft.com/office/drawing/2014/main" id="{D39EC8B1-952E-4BF5-9735-6A38584161B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451969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2" name="Freeform 39">
              <a:extLst>
                <a:ext uri="{FF2B5EF4-FFF2-40B4-BE49-F238E27FC236}">
                  <a16:creationId xmlns:a16="http://schemas.microsoft.com/office/drawing/2014/main" id="{EA37D3DF-3401-44BD-97F4-F423BFC87A1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530436" y="6174213"/>
              <a:ext cx="80211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9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1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7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9" y="17"/>
                  </a:cubicBezTo>
                  <a:cubicBezTo>
                    <a:pt x="10" y="17"/>
                    <a:pt x="10" y="16"/>
                    <a:pt x="11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3" name="Freeform 40">
              <a:extLst>
                <a:ext uri="{FF2B5EF4-FFF2-40B4-BE49-F238E27FC236}">
                  <a16:creationId xmlns:a16="http://schemas.microsoft.com/office/drawing/2014/main" id="{7DFA4B46-95EA-4D4D-800F-4D2DB7BB66E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62808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4" name="Freeform 41">
              <a:extLst>
                <a:ext uri="{FF2B5EF4-FFF2-40B4-BE49-F238E27FC236}">
                  <a16:creationId xmlns:a16="http://schemas.microsoft.com/office/drawing/2014/main" id="{EF5012BA-3255-4BEF-8F4F-9117A6BEF32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772813" y="6212575"/>
              <a:ext cx="81955" cy="101135"/>
            </a:xfrm>
            <a:custGeom>
              <a:avLst/>
              <a:gdLst>
                <a:gd name="T0" fmla="*/ 24 w 32"/>
                <a:gd name="T1" fmla="*/ 39 h 40"/>
                <a:gd name="T2" fmla="*/ 24 w 32"/>
                <a:gd name="T3" fmla="*/ 35 h 40"/>
                <a:gd name="T4" fmla="*/ 22 w 32"/>
                <a:gd name="T5" fmla="*/ 37 h 40"/>
                <a:gd name="T6" fmla="*/ 20 w 32"/>
                <a:gd name="T7" fmla="*/ 38 h 40"/>
                <a:gd name="T8" fmla="*/ 17 w 32"/>
                <a:gd name="T9" fmla="*/ 39 h 40"/>
                <a:gd name="T10" fmla="*/ 14 w 32"/>
                <a:gd name="T11" fmla="*/ 40 h 40"/>
                <a:gd name="T12" fmla="*/ 9 w 32"/>
                <a:gd name="T13" fmla="*/ 39 h 40"/>
                <a:gd name="T14" fmla="*/ 5 w 32"/>
                <a:gd name="T15" fmla="*/ 37 h 40"/>
                <a:gd name="T16" fmla="*/ 2 w 32"/>
                <a:gd name="T17" fmla="*/ 33 h 40"/>
                <a:gd name="T18" fmla="*/ 0 w 32"/>
                <a:gd name="T19" fmla="*/ 27 h 40"/>
                <a:gd name="T20" fmla="*/ 2 w 32"/>
                <a:gd name="T21" fmla="*/ 21 h 40"/>
                <a:gd name="T22" fmla="*/ 5 w 32"/>
                <a:gd name="T23" fmla="*/ 17 h 40"/>
                <a:gd name="T24" fmla="*/ 10 w 32"/>
                <a:gd name="T25" fmla="*/ 15 h 40"/>
                <a:gd name="T26" fmla="*/ 16 w 32"/>
                <a:gd name="T27" fmla="*/ 14 h 40"/>
                <a:gd name="T28" fmla="*/ 21 w 32"/>
                <a:gd name="T29" fmla="*/ 15 h 40"/>
                <a:gd name="T30" fmla="*/ 24 w 32"/>
                <a:gd name="T31" fmla="*/ 16 h 40"/>
                <a:gd name="T32" fmla="*/ 24 w 32"/>
                <a:gd name="T33" fmla="*/ 13 h 40"/>
                <a:gd name="T34" fmla="*/ 22 w 32"/>
                <a:gd name="T35" fmla="*/ 8 h 40"/>
                <a:gd name="T36" fmla="*/ 17 w 32"/>
                <a:gd name="T37" fmla="*/ 6 h 40"/>
                <a:gd name="T38" fmla="*/ 12 w 32"/>
                <a:gd name="T39" fmla="*/ 7 h 40"/>
                <a:gd name="T40" fmla="*/ 7 w 32"/>
                <a:gd name="T41" fmla="*/ 9 h 40"/>
                <a:gd name="T42" fmla="*/ 4 w 32"/>
                <a:gd name="T43" fmla="*/ 3 h 40"/>
                <a:gd name="T44" fmla="*/ 10 w 32"/>
                <a:gd name="T45" fmla="*/ 0 h 40"/>
                <a:gd name="T46" fmla="*/ 17 w 32"/>
                <a:gd name="T47" fmla="*/ 0 h 40"/>
                <a:gd name="T48" fmla="*/ 23 w 32"/>
                <a:gd name="T49" fmla="*/ 0 h 40"/>
                <a:gd name="T50" fmla="*/ 28 w 32"/>
                <a:gd name="T51" fmla="*/ 3 h 40"/>
                <a:gd name="T52" fmla="*/ 31 w 32"/>
                <a:gd name="T53" fmla="*/ 7 h 40"/>
                <a:gd name="T54" fmla="*/ 32 w 32"/>
                <a:gd name="T55" fmla="*/ 12 h 40"/>
                <a:gd name="T56" fmla="*/ 32 w 32"/>
                <a:gd name="T57" fmla="*/ 39 h 40"/>
                <a:gd name="T58" fmla="*/ 24 w 32"/>
                <a:gd name="T59" fmla="*/ 39 h 40"/>
                <a:gd name="T60" fmla="*/ 24 w 32"/>
                <a:gd name="T61" fmla="*/ 22 h 40"/>
                <a:gd name="T62" fmla="*/ 22 w 32"/>
                <a:gd name="T63" fmla="*/ 22 h 40"/>
                <a:gd name="T64" fmla="*/ 21 w 32"/>
                <a:gd name="T65" fmla="*/ 21 h 40"/>
                <a:gd name="T66" fmla="*/ 18 w 32"/>
                <a:gd name="T67" fmla="*/ 21 h 40"/>
                <a:gd name="T68" fmla="*/ 16 w 32"/>
                <a:gd name="T69" fmla="*/ 21 h 40"/>
                <a:gd name="T70" fmla="*/ 10 w 32"/>
                <a:gd name="T71" fmla="*/ 22 h 40"/>
                <a:gd name="T72" fmla="*/ 8 w 32"/>
                <a:gd name="T73" fmla="*/ 26 h 40"/>
                <a:gd name="T74" fmla="*/ 8 w 32"/>
                <a:gd name="T75" fmla="*/ 29 h 40"/>
                <a:gd name="T76" fmla="*/ 10 w 32"/>
                <a:gd name="T77" fmla="*/ 31 h 40"/>
                <a:gd name="T78" fmla="*/ 12 w 32"/>
                <a:gd name="T79" fmla="*/ 32 h 40"/>
                <a:gd name="T80" fmla="*/ 15 w 32"/>
                <a:gd name="T81" fmla="*/ 33 h 40"/>
                <a:gd name="T82" fmla="*/ 18 w 32"/>
                <a:gd name="T83" fmla="*/ 32 h 40"/>
                <a:gd name="T84" fmla="*/ 21 w 32"/>
                <a:gd name="T85" fmla="*/ 31 h 40"/>
                <a:gd name="T86" fmla="*/ 23 w 32"/>
                <a:gd name="T87" fmla="*/ 30 h 40"/>
                <a:gd name="T88" fmla="*/ 24 w 32"/>
                <a:gd name="T89" fmla="*/ 28 h 40"/>
                <a:gd name="T90" fmla="*/ 24 w 32"/>
                <a:gd name="T91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" h="40">
                  <a:moveTo>
                    <a:pt x="24" y="39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3" y="36"/>
                    <a:pt x="23" y="37"/>
                    <a:pt x="22" y="37"/>
                  </a:cubicBezTo>
                  <a:cubicBezTo>
                    <a:pt x="21" y="37"/>
                    <a:pt x="21" y="38"/>
                    <a:pt x="20" y="38"/>
                  </a:cubicBezTo>
                  <a:cubicBezTo>
                    <a:pt x="19" y="39"/>
                    <a:pt x="18" y="39"/>
                    <a:pt x="17" y="39"/>
                  </a:cubicBezTo>
                  <a:cubicBezTo>
                    <a:pt x="16" y="39"/>
                    <a:pt x="15" y="40"/>
                    <a:pt x="14" y="40"/>
                  </a:cubicBezTo>
                  <a:cubicBezTo>
                    <a:pt x="12" y="40"/>
                    <a:pt x="11" y="39"/>
                    <a:pt x="9" y="39"/>
                  </a:cubicBezTo>
                  <a:cubicBezTo>
                    <a:pt x="7" y="38"/>
                    <a:pt x="6" y="38"/>
                    <a:pt x="5" y="37"/>
                  </a:cubicBezTo>
                  <a:cubicBezTo>
                    <a:pt x="3" y="36"/>
                    <a:pt x="2" y="34"/>
                    <a:pt x="2" y="33"/>
                  </a:cubicBezTo>
                  <a:cubicBezTo>
                    <a:pt x="1" y="31"/>
                    <a:pt x="0" y="29"/>
                    <a:pt x="0" y="27"/>
                  </a:cubicBezTo>
                  <a:cubicBezTo>
                    <a:pt x="0" y="24"/>
                    <a:pt x="1" y="23"/>
                    <a:pt x="2" y="21"/>
                  </a:cubicBezTo>
                  <a:cubicBezTo>
                    <a:pt x="2" y="20"/>
                    <a:pt x="3" y="18"/>
                    <a:pt x="5" y="17"/>
                  </a:cubicBezTo>
                  <a:cubicBezTo>
                    <a:pt x="6" y="16"/>
                    <a:pt x="8" y="15"/>
                    <a:pt x="10" y="15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8" y="14"/>
                    <a:pt x="19" y="14"/>
                    <a:pt x="21" y="15"/>
                  </a:cubicBezTo>
                  <a:cubicBezTo>
                    <a:pt x="22" y="15"/>
                    <a:pt x="23" y="15"/>
                    <a:pt x="24" y="16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1"/>
                    <a:pt x="24" y="9"/>
                    <a:pt x="22" y="8"/>
                  </a:cubicBezTo>
                  <a:cubicBezTo>
                    <a:pt x="21" y="7"/>
                    <a:pt x="19" y="6"/>
                    <a:pt x="17" y="6"/>
                  </a:cubicBezTo>
                  <a:cubicBezTo>
                    <a:pt x="15" y="6"/>
                    <a:pt x="13" y="6"/>
                    <a:pt x="12" y="7"/>
                  </a:cubicBezTo>
                  <a:cubicBezTo>
                    <a:pt x="10" y="7"/>
                    <a:pt x="9" y="8"/>
                    <a:pt x="7" y="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6" y="2"/>
                    <a:pt x="8" y="1"/>
                    <a:pt x="10" y="0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19" y="0"/>
                    <a:pt x="21" y="0"/>
                    <a:pt x="23" y="0"/>
                  </a:cubicBezTo>
                  <a:cubicBezTo>
                    <a:pt x="25" y="1"/>
                    <a:pt x="26" y="2"/>
                    <a:pt x="28" y="3"/>
                  </a:cubicBezTo>
                  <a:cubicBezTo>
                    <a:pt x="29" y="4"/>
                    <a:pt x="30" y="5"/>
                    <a:pt x="31" y="7"/>
                  </a:cubicBezTo>
                  <a:cubicBezTo>
                    <a:pt x="31" y="8"/>
                    <a:pt x="32" y="10"/>
                    <a:pt x="32" y="1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24" y="39"/>
                  </a:lnTo>
                  <a:close/>
                  <a:moveTo>
                    <a:pt x="24" y="22"/>
                  </a:moveTo>
                  <a:cubicBezTo>
                    <a:pt x="24" y="22"/>
                    <a:pt x="23" y="22"/>
                    <a:pt x="22" y="22"/>
                  </a:cubicBezTo>
                  <a:cubicBezTo>
                    <a:pt x="22" y="21"/>
                    <a:pt x="21" y="21"/>
                    <a:pt x="21" y="21"/>
                  </a:cubicBezTo>
                  <a:cubicBezTo>
                    <a:pt x="20" y="21"/>
                    <a:pt x="19" y="21"/>
                    <a:pt x="18" y="21"/>
                  </a:cubicBezTo>
                  <a:cubicBezTo>
                    <a:pt x="17" y="21"/>
                    <a:pt x="17" y="21"/>
                    <a:pt x="16" y="21"/>
                  </a:cubicBezTo>
                  <a:cubicBezTo>
                    <a:pt x="13" y="21"/>
                    <a:pt x="11" y="21"/>
                    <a:pt x="10" y="22"/>
                  </a:cubicBezTo>
                  <a:cubicBezTo>
                    <a:pt x="8" y="23"/>
                    <a:pt x="8" y="25"/>
                    <a:pt x="8" y="26"/>
                  </a:cubicBezTo>
                  <a:cubicBezTo>
                    <a:pt x="8" y="28"/>
                    <a:pt x="8" y="29"/>
                    <a:pt x="8" y="29"/>
                  </a:cubicBezTo>
                  <a:cubicBezTo>
                    <a:pt x="9" y="30"/>
                    <a:pt x="9" y="31"/>
                    <a:pt x="10" y="31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3" y="33"/>
                    <a:pt x="14" y="33"/>
                    <a:pt x="15" y="33"/>
                  </a:cubicBezTo>
                  <a:cubicBezTo>
                    <a:pt x="16" y="33"/>
                    <a:pt x="17" y="33"/>
                    <a:pt x="18" y="32"/>
                  </a:cubicBezTo>
                  <a:cubicBezTo>
                    <a:pt x="19" y="32"/>
                    <a:pt x="20" y="32"/>
                    <a:pt x="21" y="31"/>
                  </a:cubicBezTo>
                  <a:cubicBezTo>
                    <a:pt x="21" y="31"/>
                    <a:pt x="22" y="30"/>
                    <a:pt x="23" y="30"/>
                  </a:cubicBezTo>
                  <a:cubicBezTo>
                    <a:pt x="23" y="29"/>
                    <a:pt x="24" y="28"/>
                    <a:pt x="24" y="28"/>
                  </a:cubicBezTo>
                  <a:lnTo>
                    <a:pt x="24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5" name="Freeform 42">
              <a:extLst>
                <a:ext uri="{FF2B5EF4-FFF2-40B4-BE49-F238E27FC236}">
                  <a16:creationId xmlns:a16="http://schemas.microsoft.com/office/drawing/2014/main" id="{223989A0-E246-4806-AF7E-9D6C2B1DD48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877436" y="6212575"/>
              <a:ext cx="78468" cy="99391"/>
            </a:xfrm>
            <a:custGeom>
              <a:avLst/>
              <a:gdLst>
                <a:gd name="T0" fmla="*/ 23 w 31"/>
                <a:gd name="T1" fmla="*/ 39 h 39"/>
                <a:gd name="T2" fmla="*/ 23 w 31"/>
                <a:gd name="T3" fmla="*/ 17 h 39"/>
                <a:gd name="T4" fmla="*/ 22 w 31"/>
                <a:gd name="T5" fmla="*/ 9 h 39"/>
                <a:gd name="T6" fmla="*/ 15 w 31"/>
                <a:gd name="T7" fmla="*/ 7 h 39"/>
                <a:gd name="T8" fmla="*/ 12 w 31"/>
                <a:gd name="T9" fmla="*/ 7 h 39"/>
                <a:gd name="T10" fmla="*/ 10 w 31"/>
                <a:gd name="T11" fmla="*/ 9 h 39"/>
                <a:gd name="T12" fmla="*/ 8 w 31"/>
                <a:gd name="T13" fmla="*/ 12 h 39"/>
                <a:gd name="T14" fmla="*/ 8 w 31"/>
                <a:gd name="T15" fmla="*/ 16 h 39"/>
                <a:gd name="T16" fmla="*/ 8 w 31"/>
                <a:gd name="T17" fmla="*/ 39 h 39"/>
                <a:gd name="T18" fmla="*/ 0 w 31"/>
                <a:gd name="T19" fmla="*/ 39 h 39"/>
                <a:gd name="T20" fmla="*/ 0 w 31"/>
                <a:gd name="T21" fmla="*/ 0 h 39"/>
                <a:gd name="T22" fmla="*/ 8 w 31"/>
                <a:gd name="T23" fmla="*/ 0 h 39"/>
                <a:gd name="T24" fmla="*/ 8 w 31"/>
                <a:gd name="T25" fmla="*/ 4 h 39"/>
                <a:gd name="T26" fmla="*/ 9 w 31"/>
                <a:gd name="T27" fmla="*/ 2 h 39"/>
                <a:gd name="T28" fmla="*/ 12 w 31"/>
                <a:gd name="T29" fmla="*/ 1 h 39"/>
                <a:gd name="T30" fmla="*/ 14 w 31"/>
                <a:gd name="T31" fmla="*/ 0 h 39"/>
                <a:gd name="T32" fmla="*/ 17 w 31"/>
                <a:gd name="T33" fmla="*/ 0 h 39"/>
                <a:gd name="T34" fmla="*/ 23 w 31"/>
                <a:gd name="T35" fmla="*/ 1 h 39"/>
                <a:gd name="T36" fmla="*/ 28 w 31"/>
                <a:gd name="T37" fmla="*/ 4 h 39"/>
                <a:gd name="T38" fmla="*/ 30 w 31"/>
                <a:gd name="T39" fmla="*/ 9 h 39"/>
                <a:gd name="T40" fmla="*/ 31 w 31"/>
                <a:gd name="T41" fmla="*/ 17 h 39"/>
                <a:gd name="T42" fmla="*/ 31 w 31"/>
                <a:gd name="T43" fmla="*/ 39 h 39"/>
                <a:gd name="T44" fmla="*/ 23 w 31"/>
                <a:gd name="T4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39">
                  <a:moveTo>
                    <a:pt x="23" y="39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4"/>
                    <a:pt x="23" y="11"/>
                    <a:pt x="22" y="9"/>
                  </a:cubicBezTo>
                  <a:cubicBezTo>
                    <a:pt x="20" y="7"/>
                    <a:pt x="18" y="7"/>
                    <a:pt x="15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1" y="8"/>
                    <a:pt x="10" y="8"/>
                    <a:pt x="10" y="9"/>
                  </a:cubicBezTo>
                  <a:cubicBezTo>
                    <a:pt x="9" y="10"/>
                    <a:pt x="8" y="11"/>
                    <a:pt x="8" y="12"/>
                  </a:cubicBezTo>
                  <a:cubicBezTo>
                    <a:pt x="8" y="14"/>
                    <a:pt x="8" y="15"/>
                    <a:pt x="8" y="16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1" y="1"/>
                    <a:pt x="12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20" y="0"/>
                    <a:pt x="22" y="0"/>
                    <a:pt x="23" y="1"/>
                  </a:cubicBezTo>
                  <a:cubicBezTo>
                    <a:pt x="25" y="1"/>
                    <a:pt x="26" y="2"/>
                    <a:pt x="28" y="4"/>
                  </a:cubicBezTo>
                  <a:cubicBezTo>
                    <a:pt x="29" y="5"/>
                    <a:pt x="29" y="7"/>
                    <a:pt x="30" y="9"/>
                  </a:cubicBezTo>
                  <a:cubicBezTo>
                    <a:pt x="31" y="11"/>
                    <a:pt x="31" y="14"/>
                    <a:pt x="31" y="17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6" name="Freeform 43">
              <a:extLst>
                <a:ext uri="{FF2B5EF4-FFF2-40B4-BE49-F238E27FC236}">
                  <a16:creationId xmlns:a16="http://schemas.microsoft.com/office/drawing/2014/main" id="{5FED967A-F1ED-4489-A689-A9A49A2780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975084" y="6212575"/>
              <a:ext cx="73236" cy="101135"/>
            </a:xfrm>
            <a:custGeom>
              <a:avLst/>
              <a:gdLst>
                <a:gd name="T0" fmla="*/ 28 w 29"/>
                <a:gd name="T1" fmla="*/ 4 h 40"/>
                <a:gd name="T2" fmla="*/ 24 w 29"/>
                <a:gd name="T3" fmla="*/ 10 h 40"/>
                <a:gd name="T4" fmla="*/ 20 w 29"/>
                <a:gd name="T5" fmla="*/ 7 h 40"/>
                <a:gd name="T6" fmla="*/ 14 w 29"/>
                <a:gd name="T7" fmla="*/ 6 h 40"/>
                <a:gd name="T8" fmla="*/ 10 w 29"/>
                <a:gd name="T9" fmla="*/ 7 h 40"/>
                <a:gd name="T10" fmla="*/ 9 w 29"/>
                <a:gd name="T11" fmla="*/ 10 h 40"/>
                <a:gd name="T12" fmla="*/ 9 w 29"/>
                <a:gd name="T13" fmla="*/ 11 h 40"/>
                <a:gd name="T14" fmla="*/ 10 w 29"/>
                <a:gd name="T15" fmla="*/ 12 h 40"/>
                <a:gd name="T16" fmla="*/ 13 w 29"/>
                <a:gd name="T17" fmla="*/ 14 h 40"/>
                <a:gd name="T18" fmla="*/ 16 w 29"/>
                <a:gd name="T19" fmla="*/ 15 h 40"/>
                <a:gd name="T20" fmla="*/ 22 w 29"/>
                <a:gd name="T21" fmla="*/ 18 h 40"/>
                <a:gd name="T22" fmla="*/ 26 w 29"/>
                <a:gd name="T23" fmla="*/ 20 h 40"/>
                <a:gd name="T24" fmla="*/ 28 w 29"/>
                <a:gd name="T25" fmla="*/ 24 h 40"/>
                <a:gd name="T26" fmla="*/ 29 w 29"/>
                <a:gd name="T27" fmla="*/ 28 h 40"/>
                <a:gd name="T28" fmla="*/ 28 w 29"/>
                <a:gd name="T29" fmla="*/ 34 h 40"/>
                <a:gd name="T30" fmla="*/ 25 w 29"/>
                <a:gd name="T31" fmla="*/ 37 h 40"/>
                <a:gd name="T32" fmla="*/ 20 w 29"/>
                <a:gd name="T33" fmla="*/ 39 h 40"/>
                <a:gd name="T34" fmla="*/ 15 w 29"/>
                <a:gd name="T35" fmla="*/ 40 h 40"/>
                <a:gd name="T36" fmla="*/ 7 w 29"/>
                <a:gd name="T37" fmla="*/ 38 h 40"/>
                <a:gd name="T38" fmla="*/ 0 w 29"/>
                <a:gd name="T39" fmla="*/ 35 h 40"/>
                <a:gd name="T40" fmla="*/ 3 w 29"/>
                <a:gd name="T41" fmla="*/ 29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19 w 29"/>
                <a:gd name="T53" fmla="*/ 25 h 40"/>
                <a:gd name="T54" fmla="*/ 16 w 29"/>
                <a:gd name="T55" fmla="*/ 24 h 40"/>
                <a:gd name="T56" fmla="*/ 13 w 29"/>
                <a:gd name="T57" fmla="*/ 22 h 40"/>
                <a:gd name="T58" fmla="*/ 7 w 29"/>
                <a:gd name="T59" fmla="*/ 20 h 40"/>
                <a:gd name="T60" fmla="*/ 4 w 29"/>
                <a:gd name="T61" fmla="*/ 17 h 40"/>
                <a:gd name="T62" fmla="*/ 2 w 29"/>
                <a:gd name="T63" fmla="*/ 14 h 40"/>
                <a:gd name="T64" fmla="*/ 1 w 29"/>
                <a:gd name="T65" fmla="*/ 10 h 40"/>
                <a:gd name="T66" fmla="*/ 2 w 29"/>
                <a:gd name="T67" fmla="*/ 5 h 40"/>
                <a:gd name="T68" fmla="*/ 5 w 29"/>
                <a:gd name="T69" fmla="*/ 2 h 40"/>
                <a:gd name="T70" fmla="*/ 9 w 29"/>
                <a:gd name="T71" fmla="*/ 0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3" y="8"/>
                    <a:pt x="21" y="8"/>
                    <a:pt x="20" y="7"/>
                  </a:cubicBezTo>
                  <a:cubicBezTo>
                    <a:pt x="18" y="7"/>
                    <a:pt x="16" y="6"/>
                    <a:pt x="14" y="6"/>
                  </a:cubicBezTo>
                  <a:cubicBezTo>
                    <a:pt x="12" y="6"/>
                    <a:pt x="11" y="7"/>
                    <a:pt x="10" y="7"/>
                  </a:cubicBezTo>
                  <a:cubicBezTo>
                    <a:pt x="9" y="8"/>
                    <a:pt x="9" y="9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3"/>
                    <a:pt x="12" y="13"/>
                    <a:pt x="13" y="14"/>
                  </a:cubicBezTo>
                  <a:cubicBezTo>
                    <a:pt x="14" y="14"/>
                    <a:pt x="15" y="15"/>
                    <a:pt x="16" y="15"/>
                  </a:cubicBezTo>
                  <a:cubicBezTo>
                    <a:pt x="18" y="16"/>
                    <a:pt x="20" y="17"/>
                    <a:pt x="22" y="18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1"/>
                    <a:pt x="28" y="22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9" y="30"/>
                    <a:pt x="29" y="32"/>
                    <a:pt x="28" y="34"/>
                  </a:cubicBezTo>
                  <a:cubicBezTo>
                    <a:pt x="27" y="35"/>
                    <a:pt x="26" y="36"/>
                    <a:pt x="25" y="37"/>
                  </a:cubicBezTo>
                  <a:cubicBezTo>
                    <a:pt x="23" y="38"/>
                    <a:pt x="22" y="39"/>
                    <a:pt x="20" y="39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2" y="40"/>
                    <a:pt x="10" y="39"/>
                    <a:pt x="7" y="38"/>
                  </a:cubicBezTo>
                  <a:cubicBezTo>
                    <a:pt x="4" y="37"/>
                    <a:pt x="2" y="36"/>
                    <a:pt x="0" y="35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7" y="31"/>
                    <a:pt x="9" y="32"/>
                  </a:cubicBezTo>
                  <a:cubicBezTo>
                    <a:pt x="11" y="32"/>
                    <a:pt x="13" y="33"/>
                    <a:pt x="15" y="33"/>
                  </a:cubicBezTo>
                  <a:cubicBezTo>
                    <a:pt x="17" y="33"/>
                    <a:pt x="19" y="32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1" y="27"/>
                    <a:pt x="21" y="27"/>
                  </a:cubicBezTo>
                  <a:cubicBezTo>
                    <a:pt x="21" y="26"/>
                    <a:pt x="20" y="25"/>
                    <a:pt x="19" y="25"/>
                  </a:cubicBezTo>
                  <a:cubicBezTo>
                    <a:pt x="18" y="25"/>
                    <a:pt x="18" y="24"/>
                    <a:pt x="16" y="24"/>
                  </a:cubicBezTo>
                  <a:cubicBezTo>
                    <a:pt x="15" y="23"/>
                    <a:pt x="14" y="23"/>
                    <a:pt x="13" y="22"/>
                  </a:cubicBezTo>
                  <a:cubicBezTo>
                    <a:pt x="11" y="21"/>
                    <a:pt x="9" y="20"/>
                    <a:pt x="7" y="20"/>
                  </a:cubicBezTo>
                  <a:cubicBezTo>
                    <a:pt x="6" y="19"/>
                    <a:pt x="5" y="18"/>
                    <a:pt x="4" y="17"/>
                  </a:cubicBezTo>
                  <a:cubicBezTo>
                    <a:pt x="3" y="16"/>
                    <a:pt x="2" y="15"/>
                    <a:pt x="2" y="14"/>
                  </a:cubicBezTo>
                  <a:cubicBezTo>
                    <a:pt x="2" y="13"/>
                    <a:pt x="1" y="12"/>
                    <a:pt x="1" y="10"/>
                  </a:cubicBezTo>
                  <a:cubicBezTo>
                    <a:pt x="1" y="8"/>
                    <a:pt x="2" y="7"/>
                    <a:pt x="2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8" y="1"/>
                    <a:pt x="9" y="0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19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7" name="Freeform 44">
              <a:extLst>
                <a:ext uri="{FF2B5EF4-FFF2-40B4-BE49-F238E27FC236}">
                  <a16:creationId xmlns:a16="http://schemas.microsoft.com/office/drawing/2014/main" id="{DA362954-FE74-40B7-AB98-CC8AC60FFC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058782" y="6212575"/>
              <a:ext cx="122060" cy="99391"/>
            </a:xfrm>
            <a:custGeom>
              <a:avLst/>
              <a:gdLst>
                <a:gd name="T0" fmla="*/ 55 w 70"/>
                <a:gd name="T1" fmla="*/ 57 h 57"/>
                <a:gd name="T2" fmla="*/ 45 w 70"/>
                <a:gd name="T3" fmla="*/ 57 h 57"/>
                <a:gd name="T4" fmla="*/ 35 w 70"/>
                <a:gd name="T5" fmla="*/ 17 h 57"/>
                <a:gd name="T6" fmla="*/ 25 w 70"/>
                <a:gd name="T7" fmla="*/ 57 h 57"/>
                <a:gd name="T8" fmla="*/ 14 w 70"/>
                <a:gd name="T9" fmla="*/ 57 h 57"/>
                <a:gd name="T10" fmla="*/ 0 w 70"/>
                <a:gd name="T11" fmla="*/ 0 h 57"/>
                <a:gd name="T12" fmla="*/ 10 w 70"/>
                <a:gd name="T13" fmla="*/ 0 h 57"/>
                <a:gd name="T14" fmla="*/ 20 w 70"/>
                <a:gd name="T15" fmla="*/ 39 h 57"/>
                <a:gd name="T16" fmla="*/ 30 w 70"/>
                <a:gd name="T17" fmla="*/ 0 h 57"/>
                <a:gd name="T18" fmla="*/ 39 w 70"/>
                <a:gd name="T19" fmla="*/ 0 h 57"/>
                <a:gd name="T20" fmla="*/ 49 w 70"/>
                <a:gd name="T21" fmla="*/ 39 h 57"/>
                <a:gd name="T22" fmla="*/ 60 w 70"/>
                <a:gd name="T23" fmla="*/ 0 h 57"/>
                <a:gd name="T24" fmla="*/ 70 w 70"/>
                <a:gd name="T25" fmla="*/ 0 h 57"/>
                <a:gd name="T26" fmla="*/ 55 w 70"/>
                <a:gd name="T2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7">
                  <a:moveTo>
                    <a:pt x="55" y="57"/>
                  </a:moveTo>
                  <a:lnTo>
                    <a:pt x="45" y="57"/>
                  </a:lnTo>
                  <a:lnTo>
                    <a:pt x="35" y="17"/>
                  </a:lnTo>
                  <a:lnTo>
                    <a:pt x="25" y="57"/>
                  </a:lnTo>
                  <a:lnTo>
                    <a:pt x="14" y="57"/>
                  </a:lnTo>
                  <a:lnTo>
                    <a:pt x="0" y="0"/>
                  </a:lnTo>
                  <a:lnTo>
                    <a:pt x="10" y="0"/>
                  </a:lnTo>
                  <a:lnTo>
                    <a:pt x="20" y="39"/>
                  </a:lnTo>
                  <a:lnTo>
                    <a:pt x="30" y="0"/>
                  </a:lnTo>
                  <a:lnTo>
                    <a:pt x="39" y="0"/>
                  </a:lnTo>
                  <a:lnTo>
                    <a:pt x="49" y="39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8" name="Freeform 45">
              <a:extLst>
                <a:ext uri="{FF2B5EF4-FFF2-40B4-BE49-F238E27FC236}">
                  <a16:creationId xmlns:a16="http://schemas.microsoft.com/office/drawing/2014/main" id="{C1C7EF3F-CB28-4C69-901C-8F9F09C5B59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9130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9" name="Freeform 46">
              <a:extLst>
                <a:ext uri="{FF2B5EF4-FFF2-40B4-BE49-F238E27FC236}">
                  <a16:creationId xmlns:a16="http://schemas.microsoft.com/office/drawing/2014/main" id="{80D5AA14-D31C-42E8-B89F-2FCABF20400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95927" y="6212575"/>
              <a:ext cx="57543" cy="99391"/>
            </a:xfrm>
            <a:custGeom>
              <a:avLst/>
              <a:gdLst>
                <a:gd name="T0" fmla="*/ 21 w 23"/>
                <a:gd name="T1" fmla="*/ 8 h 39"/>
                <a:gd name="T2" fmla="*/ 18 w 23"/>
                <a:gd name="T3" fmla="*/ 7 h 39"/>
                <a:gd name="T4" fmla="*/ 15 w 23"/>
                <a:gd name="T5" fmla="*/ 7 h 39"/>
                <a:gd name="T6" fmla="*/ 10 w 23"/>
                <a:gd name="T7" fmla="*/ 9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0 h 39"/>
                <a:gd name="T16" fmla="*/ 8 w 23"/>
                <a:gd name="T17" fmla="*/ 0 h 39"/>
                <a:gd name="T18" fmla="*/ 8 w 23"/>
                <a:gd name="T19" fmla="*/ 4 h 39"/>
                <a:gd name="T20" fmla="*/ 9 w 23"/>
                <a:gd name="T21" fmla="*/ 2 h 39"/>
                <a:gd name="T22" fmla="*/ 11 w 23"/>
                <a:gd name="T23" fmla="*/ 1 h 39"/>
                <a:gd name="T24" fmla="*/ 14 w 23"/>
                <a:gd name="T25" fmla="*/ 0 h 39"/>
                <a:gd name="T26" fmla="*/ 16 w 23"/>
                <a:gd name="T27" fmla="*/ 0 h 39"/>
                <a:gd name="T28" fmla="*/ 20 w 23"/>
                <a:gd name="T29" fmla="*/ 0 h 39"/>
                <a:gd name="T30" fmla="*/ 23 w 23"/>
                <a:gd name="T31" fmla="*/ 1 h 39"/>
                <a:gd name="T32" fmla="*/ 21 w 23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8"/>
                  </a:moveTo>
                  <a:cubicBezTo>
                    <a:pt x="20" y="8"/>
                    <a:pt x="19" y="8"/>
                    <a:pt x="18" y="7"/>
                  </a:cubicBezTo>
                  <a:cubicBezTo>
                    <a:pt x="17" y="7"/>
                    <a:pt x="16" y="7"/>
                    <a:pt x="15" y="7"/>
                  </a:cubicBezTo>
                  <a:cubicBezTo>
                    <a:pt x="13" y="7"/>
                    <a:pt x="11" y="8"/>
                    <a:pt x="10" y="9"/>
                  </a:cubicBezTo>
                  <a:cubicBezTo>
                    <a:pt x="8" y="11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0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1" y="0"/>
                    <a:pt x="22" y="1"/>
                    <a:pt x="23" y="1"/>
                  </a:cubicBezTo>
                  <a:lnTo>
                    <a:pt x="2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0" name="Freeform 47">
              <a:extLst>
                <a:ext uri="{FF2B5EF4-FFF2-40B4-BE49-F238E27FC236}">
                  <a16:creationId xmlns:a16="http://schemas.microsoft.com/office/drawing/2014/main" id="{3894EB82-A456-47F8-BB06-FE894AF4B8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346494" y="6284068"/>
              <a:ext cx="29644" cy="29643"/>
            </a:xfrm>
            <a:custGeom>
              <a:avLst/>
              <a:gdLst>
                <a:gd name="T0" fmla="*/ 12 w 12"/>
                <a:gd name="T1" fmla="*/ 6 h 12"/>
                <a:gd name="T2" fmla="*/ 11 w 12"/>
                <a:gd name="T3" fmla="*/ 8 h 12"/>
                <a:gd name="T4" fmla="*/ 10 w 12"/>
                <a:gd name="T5" fmla="*/ 10 h 12"/>
                <a:gd name="T6" fmla="*/ 8 w 12"/>
                <a:gd name="T7" fmla="*/ 11 h 12"/>
                <a:gd name="T8" fmla="*/ 6 w 12"/>
                <a:gd name="T9" fmla="*/ 12 h 12"/>
                <a:gd name="T10" fmla="*/ 3 w 12"/>
                <a:gd name="T11" fmla="*/ 11 h 12"/>
                <a:gd name="T12" fmla="*/ 2 w 12"/>
                <a:gd name="T13" fmla="*/ 10 h 12"/>
                <a:gd name="T14" fmla="*/ 0 w 12"/>
                <a:gd name="T15" fmla="*/ 8 h 12"/>
                <a:gd name="T16" fmla="*/ 0 w 12"/>
                <a:gd name="T17" fmla="*/ 6 h 12"/>
                <a:gd name="T18" fmla="*/ 0 w 12"/>
                <a:gd name="T19" fmla="*/ 4 h 12"/>
                <a:gd name="T20" fmla="*/ 2 w 12"/>
                <a:gd name="T21" fmla="*/ 2 h 12"/>
                <a:gd name="T22" fmla="*/ 3 w 12"/>
                <a:gd name="T23" fmla="*/ 0 h 12"/>
                <a:gd name="T24" fmla="*/ 6 w 12"/>
                <a:gd name="T25" fmla="*/ 0 h 12"/>
                <a:gd name="T26" fmla="*/ 8 w 12"/>
                <a:gd name="T27" fmla="*/ 0 h 12"/>
                <a:gd name="T28" fmla="*/ 10 w 12"/>
                <a:gd name="T29" fmla="*/ 2 h 12"/>
                <a:gd name="T30" fmla="*/ 11 w 12"/>
                <a:gd name="T31" fmla="*/ 4 h 12"/>
                <a:gd name="T32" fmla="*/ 12 w 12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7"/>
                    <a:pt x="11" y="7"/>
                    <a:pt x="11" y="8"/>
                  </a:cubicBezTo>
                  <a:cubicBezTo>
                    <a:pt x="11" y="9"/>
                    <a:pt x="10" y="9"/>
                    <a:pt x="10" y="10"/>
                  </a:cubicBezTo>
                  <a:cubicBezTo>
                    <a:pt x="9" y="10"/>
                    <a:pt x="9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4" y="11"/>
                    <a:pt x="3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1" y="9"/>
                    <a:pt x="1" y="9"/>
                    <a:pt x="0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3" y="1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9" y="1"/>
                    <a:pt x="9" y="1"/>
                    <a:pt x="10" y="2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4"/>
                    <a:pt x="12" y="5"/>
                    <a:pt x="12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1" name="Freeform 48">
              <a:extLst>
                <a:ext uri="{FF2B5EF4-FFF2-40B4-BE49-F238E27FC236}">
                  <a16:creationId xmlns:a16="http://schemas.microsoft.com/office/drawing/2014/main" id="{A88F5C3F-FAE1-4A50-86D3-E9A1CAA89A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8115" y="6388691"/>
              <a:ext cx="94161" cy="130778"/>
            </a:xfrm>
            <a:custGeom>
              <a:avLst/>
              <a:gdLst>
                <a:gd name="T0" fmla="*/ 32 w 54"/>
                <a:gd name="T1" fmla="*/ 12 h 75"/>
                <a:gd name="T2" fmla="*/ 32 w 54"/>
                <a:gd name="T3" fmla="*/ 75 h 75"/>
                <a:gd name="T4" fmla="*/ 22 w 54"/>
                <a:gd name="T5" fmla="*/ 75 h 75"/>
                <a:gd name="T6" fmla="*/ 22 w 54"/>
                <a:gd name="T7" fmla="*/ 12 h 75"/>
                <a:gd name="T8" fmla="*/ 0 w 54"/>
                <a:gd name="T9" fmla="*/ 12 h 75"/>
                <a:gd name="T10" fmla="*/ 0 w 54"/>
                <a:gd name="T11" fmla="*/ 0 h 75"/>
                <a:gd name="T12" fmla="*/ 54 w 54"/>
                <a:gd name="T13" fmla="*/ 0 h 75"/>
                <a:gd name="T14" fmla="*/ 54 w 54"/>
                <a:gd name="T15" fmla="*/ 12 h 75"/>
                <a:gd name="T16" fmla="*/ 32 w 54"/>
                <a:gd name="T17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75">
                  <a:moveTo>
                    <a:pt x="32" y="12"/>
                  </a:moveTo>
                  <a:lnTo>
                    <a:pt x="32" y="75"/>
                  </a:lnTo>
                  <a:lnTo>
                    <a:pt x="22" y="75"/>
                  </a:lnTo>
                  <a:lnTo>
                    <a:pt x="22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54" y="0"/>
                  </a:lnTo>
                  <a:lnTo>
                    <a:pt x="54" y="12"/>
                  </a:lnTo>
                  <a:lnTo>
                    <a:pt x="32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2" name="Freeform 49">
              <a:extLst>
                <a:ext uri="{FF2B5EF4-FFF2-40B4-BE49-F238E27FC236}">
                  <a16:creationId xmlns:a16="http://schemas.microsoft.com/office/drawing/2014/main" id="{1EFCBDA7-FA42-4391-9872-95EB6DDEA68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9713" y="6383459"/>
              <a:ext cx="78468" cy="136010"/>
            </a:xfrm>
            <a:custGeom>
              <a:avLst/>
              <a:gdLst>
                <a:gd name="T0" fmla="*/ 23 w 31"/>
                <a:gd name="T1" fmla="*/ 53 h 53"/>
                <a:gd name="T2" fmla="*/ 23 w 31"/>
                <a:gd name="T3" fmla="*/ 32 h 53"/>
                <a:gd name="T4" fmla="*/ 21 w 31"/>
                <a:gd name="T5" fmla="*/ 24 h 53"/>
                <a:gd name="T6" fmla="*/ 15 w 31"/>
                <a:gd name="T7" fmla="*/ 21 h 53"/>
                <a:gd name="T8" fmla="*/ 12 w 31"/>
                <a:gd name="T9" fmla="*/ 22 h 53"/>
                <a:gd name="T10" fmla="*/ 9 w 31"/>
                <a:gd name="T11" fmla="*/ 24 h 53"/>
                <a:gd name="T12" fmla="*/ 8 w 31"/>
                <a:gd name="T13" fmla="*/ 27 h 53"/>
                <a:gd name="T14" fmla="*/ 7 w 31"/>
                <a:gd name="T15" fmla="*/ 31 h 53"/>
                <a:gd name="T16" fmla="*/ 7 w 31"/>
                <a:gd name="T17" fmla="*/ 53 h 53"/>
                <a:gd name="T18" fmla="*/ 0 w 31"/>
                <a:gd name="T19" fmla="*/ 53 h 53"/>
                <a:gd name="T20" fmla="*/ 0 w 31"/>
                <a:gd name="T21" fmla="*/ 4 h 53"/>
                <a:gd name="T22" fmla="*/ 7 w 31"/>
                <a:gd name="T23" fmla="*/ 0 h 53"/>
                <a:gd name="T24" fmla="*/ 7 w 31"/>
                <a:gd name="T25" fmla="*/ 19 h 53"/>
                <a:gd name="T26" fmla="*/ 9 w 31"/>
                <a:gd name="T27" fmla="*/ 17 h 53"/>
                <a:gd name="T28" fmla="*/ 11 w 31"/>
                <a:gd name="T29" fmla="*/ 15 h 53"/>
                <a:gd name="T30" fmla="*/ 14 w 31"/>
                <a:gd name="T31" fmla="*/ 14 h 53"/>
                <a:gd name="T32" fmla="*/ 17 w 31"/>
                <a:gd name="T33" fmla="*/ 14 h 53"/>
                <a:gd name="T34" fmla="*/ 23 w 31"/>
                <a:gd name="T35" fmla="*/ 15 h 53"/>
                <a:gd name="T36" fmla="*/ 27 w 31"/>
                <a:gd name="T37" fmla="*/ 18 h 53"/>
                <a:gd name="T38" fmla="*/ 30 w 31"/>
                <a:gd name="T39" fmla="*/ 24 h 53"/>
                <a:gd name="T40" fmla="*/ 31 w 31"/>
                <a:gd name="T41" fmla="*/ 31 h 53"/>
                <a:gd name="T42" fmla="*/ 31 w 31"/>
                <a:gd name="T43" fmla="*/ 53 h 53"/>
                <a:gd name="T44" fmla="*/ 23 w 31"/>
                <a:gd name="T4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3">
                  <a:moveTo>
                    <a:pt x="23" y="53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5"/>
                    <a:pt x="21" y="24"/>
                  </a:cubicBezTo>
                  <a:cubicBezTo>
                    <a:pt x="20" y="22"/>
                    <a:pt x="18" y="21"/>
                    <a:pt x="15" y="21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4"/>
                    <a:pt x="8" y="25"/>
                    <a:pt x="8" y="27"/>
                  </a:cubicBezTo>
                  <a:cubicBezTo>
                    <a:pt x="7" y="28"/>
                    <a:pt x="7" y="29"/>
                    <a:pt x="7" y="3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7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5"/>
                    <a:pt x="13" y="15"/>
                    <a:pt x="14" y="14"/>
                  </a:cubicBezTo>
                  <a:cubicBezTo>
                    <a:pt x="15" y="14"/>
                    <a:pt x="16" y="14"/>
                    <a:pt x="17" y="14"/>
                  </a:cubicBezTo>
                  <a:cubicBezTo>
                    <a:pt x="19" y="14"/>
                    <a:pt x="21" y="14"/>
                    <a:pt x="23" y="15"/>
                  </a:cubicBezTo>
                  <a:cubicBezTo>
                    <a:pt x="25" y="16"/>
                    <a:pt x="26" y="17"/>
                    <a:pt x="27" y="18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6"/>
                    <a:pt x="31" y="29"/>
                    <a:pt x="31" y="31"/>
                  </a:cubicBezTo>
                  <a:cubicBezTo>
                    <a:pt x="31" y="53"/>
                    <a:pt x="31" y="53"/>
                    <a:pt x="31" y="53"/>
                  </a:cubicBezTo>
                  <a:lnTo>
                    <a:pt x="23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3" name="Freeform 50">
              <a:extLst>
                <a:ext uri="{FF2B5EF4-FFF2-40B4-BE49-F238E27FC236}">
                  <a16:creationId xmlns:a16="http://schemas.microsoft.com/office/drawing/2014/main" id="{721D8C30-DB23-4A0B-8A74-BC467086477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5618" y="6418333"/>
              <a:ext cx="85443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3 h 40"/>
                <a:gd name="T6" fmla="*/ 7 w 33"/>
                <a:gd name="T7" fmla="*/ 23 h 40"/>
                <a:gd name="T8" fmla="*/ 9 w 33"/>
                <a:gd name="T9" fmla="*/ 28 h 40"/>
                <a:gd name="T10" fmla="*/ 11 w 33"/>
                <a:gd name="T11" fmla="*/ 31 h 40"/>
                <a:gd name="T12" fmla="*/ 14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1 w 33"/>
                <a:gd name="T31" fmla="*/ 40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5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3 w 33"/>
                <a:gd name="T73" fmla="*/ 8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3" y="22"/>
                    <a:pt x="33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8" y="25"/>
                    <a:pt x="8" y="26"/>
                    <a:pt x="9" y="28"/>
                  </a:cubicBezTo>
                  <a:cubicBezTo>
                    <a:pt x="9" y="29"/>
                    <a:pt x="10" y="30"/>
                    <a:pt x="11" y="31"/>
                  </a:cubicBezTo>
                  <a:cubicBezTo>
                    <a:pt x="12" y="32"/>
                    <a:pt x="13" y="32"/>
                    <a:pt x="14" y="33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3"/>
                    <a:pt x="21" y="33"/>
                    <a:pt x="22" y="32"/>
                  </a:cubicBezTo>
                  <a:cubicBezTo>
                    <a:pt x="22" y="32"/>
                    <a:pt x="23" y="32"/>
                    <a:pt x="23" y="32"/>
                  </a:cubicBezTo>
                  <a:cubicBezTo>
                    <a:pt x="24" y="31"/>
                    <a:pt x="25" y="31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1" y="40"/>
                  </a:cubicBezTo>
                  <a:cubicBezTo>
                    <a:pt x="20" y="40"/>
                    <a:pt x="18" y="40"/>
                    <a:pt x="17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1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3" y="31"/>
                  </a:cubicBezTo>
                  <a:cubicBezTo>
                    <a:pt x="2" y="30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6" y="3"/>
                    <a:pt x="28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3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5" y="13"/>
                  </a:cubicBezTo>
                  <a:cubicBezTo>
                    <a:pt x="24" y="12"/>
                    <a:pt x="24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4"/>
                    <a:pt x="8" y="15"/>
                    <a:pt x="8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4" name="Freeform 51">
              <a:extLst>
                <a:ext uri="{FF2B5EF4-FFF2-40B4-BE49-F238E27FC236}">
                  <a16:creationId xmlns:a16="http://schemas.microsoft.com/office/drawing/2014/main" id="{01AD00CA-8BC7-4B62-AC64-03851855A7A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57320" y="6383459"/>
              <a:ext cx="83698" cy="137753"/>
            </a:xfrm>
            <a:custGeom>
              <a:avLst/>
              <a:gdLst>
                <a:gd name="T0" fmla="*/ 33 w 33"/>
                <a:gd name="T1" fmla="*/ 35 h 54"/>
                <a:gd name="T2" fmla="*/ 31 w 33"/>
                <a:gd name="T3" fmla="*/ 43 h 54"/>
                <a:gd name="T4" fmla="*/ 28 w 33"/>
                <a:gd name="T5" fmla="*/ 49 h 54"/>
                <a:gd name="T6" fmla="*/ 23 w 33"/>
                <a:gd name="T7" fmla="*/ 53 h 54"/>
                <a:gd name="T8" fmla="*/ 17 w 33"/>
                <a:gd name="T9" fmla="*/ 54 h 54"/>
                <a:gd name="T10" fmla="*/ 12 w 33"/>
                <a:gd name="T11" fmla="*/ 53 h 54"/>
                <a:gd name="T12" fmla="*/ 8 w 33"/>
                <a:gd name="T13" fmla="*/ 50 h 54"/>
                <a:gd name="T14" fmla="*/ 8 w 33"/>
                <a:gd name="T15" fmla="*/ 53 h 54"/>
                <a:gd name="T16" fmla="*/ 0 w 33"/>
                <a:gd name="T17" fmla="*/ 53 h 54"/>
                <a:gd name="T18" fmla="*/ 0 w 33"/>
                <a:gd name="T19" fmla="*/ 4 h 54"/>
                <a:gd name="T20" fmla="*/ 8 w 33"/>
                <a:gd name="T21" fmla="*/ 0 h 54"/>
                <a:gd name="T22" fmla="*/ 8 w 33"/>
                <a:gd name="T23" fmla="*/ 19 h 54"/>
                <a:gd name="T24" fmla="*/ 10 w 33"/>
                <a:gd name="T25" fmla="*/ 17 h 54"/>
                <a:gd name="T26" fmla="*/ 12 w 33"/>
                <a:gd name="T27" fmla="*/ 16 h 54"/>
                <a:gd name="T28" fmla="*/ 14 w 33"/>
                <a:gd name="T29" fmla="*/ 14 h 54"/>
                <a:gd name="T30" fmla="*/ 18 w 33"/>
                <a:gd name="T31" fmla="*/ 14 h 54"/>
                <a:gd name="T32" fmla="*/ 24 w 33"/>
                <a:gd name="T33" fmla="*/ 15 h 54"/>
                <a:gd name="T34" fmla="*/ 28 w 33"/>
                <a:gd name="T35" fmla="*/ 19 h 54"/>
                <a:gd name="T36" fmla="*/ 31 w 33"/>
                <a:gd name="T37" fmla="*/ 25 h 54"/>
                <a:gd name="T38" fmla="*/ 33 w 33"/>
                <a:gd name="T39" fmla="*/ 35 h 54"/>
                <a:gd name="T40" fmla="*/ 25 w 33"/>
                <a:gd name="T41" fmla="*/ 35 h 54"/>
                <a:gd name="T42" fmla="*/ 23 w 33"/>
                <a:gd name="T43" fmla="*/ 24 h 54"/>
                <a:gd name="T44" fmla="*/ 16 w 33"/>
                <a:gd name="T45" fmla="*/ 21 h 54"/>
                <a:gd name="T46" fmla="*/ 14 w 33"/>
                <a:gd name="T47" fmla="*/ 21 h 54"/>
                <a:gd name="T48" fmla="*/ 11 w 33"/>
                <a:gd name="T49" fmla="*/ 23 h 54"/>
                <a:gd name="T50" fmla="*/ 9 w 33"/>
                <a:gd name="T51" fmla="*/ 24 h 54"/>
                <a:gd name="T52" fmla="*/ 8 w 33"/>
                <a:gd name="T53" fmla="*/ 26 h 54"/>
                <a:gd name="T54" fmla="*/ 8 w 33"/>
                <a:gd name="T55" fmla="*/ 42 h 54"/>
                <a:gd name="T56" fmla="*/ 9 w 33"/>
                <a:gd name="T57" fmla="*/ 44 h 54"/>
                <a:gd name="T58" fmla="*/ 11 w 33"/>
                <a:gd name="T59" fmla="*/ 45 h 54"/>
                <a:gd name="T60" fmla="*/ 14 w 33"/>
                <a:gd name="T61" fmla="*/ 47 h 54"/>
                <a:gd name="T62" fmla="*/ 17 w 33"/>
                <a:gd name="T63" fmla="*/ 47 h 54"/>
                <a:gd name="T64" fmla="*/ 23 w 33"/>
                <a:gd name="T65" fmla="*/ 44 h 54"/>
                <a:gd name="T66" fmla="*/ 25 w 33"/>
                <a:gd name="T67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" h="54">
                  <a:moveTo>
                    <a:pt x="33" y="35"/>
                  </a:moveTo>
                  <a:cubicBezTo>
                    <a:pt x="33" y="38"/>
                    <a:pt x="32" y="41"/>
                    <a:pt x="31" y="43"/>
                  </a:cubicBezTo>
                  <a:cubicBezTo>
                    <a:pt x="30" y="46"/>
                    <a:pt x="29" y="48"/>
                    <a:pt x="28" y="49"/>
                  </a:cubicBezTo>
                  <a:cubicBezTo>
                    <a:pt x="27" y="51"/>
                    <a:pt x="25" y="52"/>
                    <a:pt x="23" y="53"/>
                  </a:cubicBezTo>
                  <a:cubicBezTo>
                    <a:pt x="21" y="54"/>
                    <a:pt x="19" y="54"/>
                    <a:pt x="17" y="54"/>
                  </a:cubicBezTo>
                  <a:cubicBezTo>
                    <a:pt x="16" y="54"/>
                    <a:pt x="14" y="54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1" y="16"/>
                    <a:pt x="11" y="16"/>
                    <a:pt x="12" y="16"/>
                  </a:cubicBezTo>
                  <a:cubicBezTo>
                    <a:pt x="13" y="15"/>
                    <a:pt x="13" y="15"/>
                    <a:pt x="14" y="14"/>
                  </a:cubicBezTo>
                  <a:cubicBezTo>
                    <a:pt x="15" y="14"/>
                    <a:pt x="16" y="14"/>
                    <a:pt x="18" y="14"/>
                  </a:cubicBezTo>
                  <a:cubicBezTo>
                    <a:pt x="20" y="14"/>
                    <a:pt x="22" y="14"/>
                    <a:pt x="24" y="15"/>
                  </a:cubicBezTo>
                  <a:cubicBezTo>
                    <a:pt x="25" y="16"/>
                    <a:pt x="27" y="17"/>
                    <a:pt x="28" y="19"/>
                  </a:cubicBezTo>
                  <a:cubicBezTo>
                    <a:pt x="30" y="21"/>
                    <a:pt x="31" y="23"/>
                    <a:pt x="31" y="25"/>
                  </a:cubicBezTo>
                  <a:cubicBezTo>
                    <a:pt x="32" y="28"/>
                    <a:pt x="33" y="31"/>
                    <a:pt x="33" y="35"/>
                  </a:cubicBezTo>
                  <a:close/>
                  <a:moveTo>
                    <a:pt x="25" y="35"/>
                  </a:moveTo>
                  <a:cubicBezTo>
                    <a:pt x="25" y="30"/>
                    <a:pt x="24" y="27"/>
                    <a:pt x="23" y="24"/>
                  </a:cubicBezTo>
                  <a:cubicBezTo>
                    <a:pt x="21" y="22"/>
                    <a:pt x="19" y="21"/>
                    <a:pt x="16" y="21"/>
                  </a:cubicBezTo>
                  <a:cubicBezTo>
                    <a:pt x="15" y="21"/>
                    <a:pt x="15" y="21"/>
                    <a:pt x="14" y="21"/>
                  </a:cubicBezTo>
                  <a:cubicBezTo>
                    <a:pt x="13" y="22"/>
                    <a:pt x="12" y="22"/>
                    <a:pt x="11" y="23"/>
                  </a:cubicBezTo>
                  <a:cubicBezTo>
                    <a:pt x="11" y="23"/>
                    <a:pt x="10" y="24"/>
                    <a:pt x="9" y="24"/>
                  </a:cubicBezTo>
                  <a:cubicBezTo>
                    <a:pt x="9" y="25"/>
                    <a:pt x="8" y="25"/>
                    <a:pt x="8" y="26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3"/>
                    <a:pt x="9" y="43"/>
                    <a:pt x="9" y="44"/>
                  </a:cubicBezTo>
                  <a:cubicBezTo>
                    <a:pt x="10" y="44"/>
                    <a:pt x="11" y="45"/>
                    <a:pt x="11" y="45"/>
                  </a:cubicBezTo>
                  <a:cubicBezTo>
                    <a:pt x="12" y="46"/>
                    <a:pt x="13" y="46"/>
                    <a:pt x="14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9" y="47"/>
                    <a:pt x="21" y="46"/>
                    <a:pt x="23" y="44"/>
                  </a:cubicBezTo>
                  <a:cubicBezTo>
                    <a:pt x="24" y="42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5" name="Freeform 52">
              <a:extLst>
                <a:ext uri="{FF2B5EF4-FFF2-40B4-BE49-F238E27FC236}">
                  <a16:creationId xmlns:a16="http://schemas.microsoft.com/office/drawing/2014/main" id="{BC957590-E3D7-48BF-A1DF-73DCD767385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6713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3 h 40"/>
                <a:gd name="T6" fmla="*/ 7 w 33"/>
                <a:gd name="T7" fmla="*/ 23 h 40"/>
                <a:gd name="T8" fmla="*/ 8 w 33"/>
                <a:gd name="T9" fmla="*/ 28 h 40"/>
                <a:gd name="T10" fmla="*/ 10 w 33"/>
                <a:gd name="T11" fmla="*/ 31 h 40"/>
                <a:gd name="T12" fmla="*/ 13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1 w 33"/>
                <a:gd name="T31" fmla="*/ 40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4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2 w 33"/>
                <a:gd name="T73" fmla="*/ 8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2" y="22"/>
                    <a:pt x="32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5"/>
                    <a:pt x="8" y="26"/>
                    <a:pt x="8" y="28"/>
                  </a:cubicBezTo>
                  <a:cubicBezTo>
                    <a:pt x="9" y="29"/>
                    <a:pt x="10" y="30"/>
                    <a:pt x="10" y="31"/>
                  </a:cubicBezTo>
                  <a:cubicBezTo>
                    <a:pt x="11" y="32"/>
                    <a:pt x="12" y="32"/>
                    <a:pt x="13" y="33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3"/>
                    <a:pt x="21" y="33"/>
                    <a:pt x="21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4" y="31"/>
                    <a:pt x="24" y="31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1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0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2" y="31"/>
                  </a:cubicBezTo>
                  <a:cubicBezTo>
                    <a:pt x="1" y="30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4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9" y="0"/>
                    <a:pt x="22" y="1"/>
                    <a:pt x="24" y="2"/>
                  </a:cubicBezTo>
                  <a:cubicBezTo>
                    <a:pt x="26" y="3"/>
                    <a:pt x="27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2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4" y="13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5" y="7"/>
                    <a:pt x="13" y="7"/>
                    <a:pt x="12" y="8"/>
                  </a:cubicBezTo>
                  <a:cubicBezTo>
                    <a:pt x="11" y="8"/>
                    <a:pt x="11" y="9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4"/>
                    <a:pt x="7" y="15"/>
                    <a:pt x="7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6" name="Freeform 53">
              <a:extLst>
                <a:ext uri="{FF2B5EF4-FFF2-40B4-BE49-F238E27FC236}">
                  <a16:creationId xmlns:a16="http://schemas.microsoft.com/office/drawing/2014/main" id="{9BC2125B-AF0E-4411-AFA7-3F79B873BFB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0873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1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2" y="54"/>
                    <a:pt x="11" y="54"/>
                  </a:cubicBezTo>
                  <a:cubicBezTo>
                    <a:pt x="10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6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2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7" name="Freeform 54">
              <a:extLst>
                <a:ext uri="{FF2B5EF4-FFF2-40B4-BE49-F238E27FC236}">
                  <a16:creationId xmlns:a16="http://schemas.microsoft.com/office/drawing/2014/main" id="{1E5BE33C-9675-423A-802C-0A789DB1851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877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0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1" y="54"/>
                    <a:pt x="10" y="54"/>
                  </a:cubicBezTo>
                  <a:cubicBezTo>
                    <a:pt x="9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1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8" name="Freeform 55">
              <a:extLst>
                <a:ext uri="{FF2B5EF4-FFF2-40B4-BE49-F238E27FC236}">
                  <a16:creationId xmlns:a16="http://schemas.microsoft.com/office/drawing/2014/main" id="{FB04A8AC-9DA2-4FB3-985A-DD8E6439135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90370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3 h 40"/>
                <a:gd name="T6" fmla="*/ 7 w 33"/>
                <a:gd name="T7" fmla="*/ 23 h 40"/>
                <a:gd name="T8" fmla="*/ 8 w 33"/>
                <a:gd name="T9" fmla="*/ 28 h 40"/>
                <a:gd name="T10" fmla="*/ 10 w 33"/>
                <a:gd name="T11" fmla="*/ 31 h 40"/>
                <a:gd name="T12" fmla="*/ 13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29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0 w 33"/>
                <a:gd name="T31" fmla="*/ 40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4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2 w 33"/>
                <a:gd name="T73" fmla="*/ 8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2" y="22"/>
                    <a:pt x="32" y="22"/>
                    <a:pt x="32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5"/>
                    <a:pt x="8" y="26"/>
                    <a:pt x="8" y="28"/>
                  </a:cubicBezTo>
                  <a:cubicBezTo>
                    <a:pt x="9" y="29"/>
                    <a:pt x="10" y="30"/>
                    <a:pt x="10" y="31"/>
                  </a:cubicBezTo>
                  <a:cubicBezTo>
                    <a:pt x="11" y="32"/>
                    <a:pt x="12" y="32"/>
                    <a:pt x="13" y="33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3"/>
                    <a:pt x="20" y="33"/>
                    <a:pt x="21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3" y="31"/>
                    <a:pt x="24" y="31"/>
                    <a:pt x="25" y="30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0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0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2" y="31"/>
                  </a:cubicBezTo>
                  <a:cubicBezTo>
                    <a:pt x="1" y="30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4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9" y="0"/>
                    <a:pt x="22" y="1"/>
                    <a:pt x="24" y="2"/>
                  </a:cubicBezTo>
                  <a:cubicBezTo>
                    <a:pt x="26" y="3"/>
                    <a:pt x="27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2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4" y="13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7" y="7"/>
                    <a:pt x="16" y="7"/>
                  </a:cubicBezTo>
                  <a:cubicBezTo>
                    <a:pt x="15" y="7"/>
                    <a:pt x="13" y="7"/>
                    <a:pt x="12" y="8"/>
                  </a:cubicBezTo>
                  <a:cubicBezTo>
                    <a:pt x="11" y="8"/>
                    <a:pt x="11" y="9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4"/>
                    <a:pt x="7" y="15"/>
                    <a:pt x="7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9" name="Freeform 56">
              <a:extLst>
                <a:ext uri="{FF2B5EF4-FFF2-40B4-BE49-F238E27FC236}">
                  <a16:creationId xmlns:a16="http://schemas.microsoft.com/office/drawing/2014/main" id="{F365BB87-C861-4F40-A844-477BAA1EAA5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4993" y="6418333"/>
              <a:ext cx="55799" cy="101135"/>
            </a:xfrm>
            <a:custGeom>
              <a:avLst/>
              <a:gdLst>
                <a:gd name="T0" fmla="*/ 20 w 22"/>
                <a:gd name="T1" fmla="*/ 9 h 39"/>
                <a:gd name="T2" fmla="*/ 18 w 22"/>
                <a:gd name="T3" fmla="*/ 8 h 39"/>
                <a:gd name="T4" fmla="*/ 15 w 22"/>
                <a:gd name="T5" fmla="*/ 7 h 39"/>
                <a:gd name="T6" fmla="*/ 9 w 22"/>
                <a:gd name="T7" fmla="*/ 10 h 39"/>
                <a:gd name="T8" fmla="*/ 7 w 22"/>
                <a:gd name="T9" fmla="*/ 17 h 39"/>
                <a:gd name="T10" fmla="*/ 7 w 22"/>
                <a:gd name="T11" fmla="*/ 39 h 39"/>
                <a:gd name="T12" fmla="*/ 0 w 22"/>
                <a:gd name="T13" fmla="*/ 39 h 39"/>
                <a:gd name="T14" fmla="*/ 0 w 22"/>
                <a:gd name="T15" fmla="*/ 1 h 39"/>
                <a:gd name="T16" fmla="*/ 7 w 22"/>
                <a:gd name="T17" fmla="*/ 1 h 39"/>
                <a:gd name="T18" fmla="*/ 7 w 22"/>
                <a:gd name="T19" fmla="*/ 5 h 39"/>
                <a:gd name="T20" fmla="*/ 9 w 22"/>
                <a:gd name="T21" fmla="*/ 3 h 39"/>
                <a:gd name="T22" fmla="*/ 11 w 22"/>
                <a:gd name="T23" fmla="*/ 1 h 39"/>
                <a:gd name="T24" fmla="*/ 13 w 22"/>
                <a:gd name="T25" fmla="*/ 0 h 39"/>
                <a:gd name="T26" fmla="*/ 16 w 22"/>
                <a:gd name="T27" fmla="*/ 0 h 39"/>
                <a:gd name="T28" fmla="*/ 20 w 22"/>
                <a:gd name="T29" fmla="*/ 1 h 39"/>
                <a:gd name="T30" fmla="*/ 22 w 22"/>
                <a:gd name="T31" fmla="*/ 2 h 39"/>
                <a:gd name="T32" fmla="*/ 20 w 22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39">
                  <a:moveTo>
                    <a:pt x="20" y="9"/>
                  </a:moveTo>
                  <a:cubicBezTo>
                    <a:pt x="20" y="8"/>
                    <a:pt x="19" y="8"/>
                    <a:pt x="18" y="8"/>
                  </a:cubicBezTo>
                  <a:cubicBezTo>
                    <a:pt x="17" y="8"/>
                    <a:pt x="16" y="7"/>
                    <a:pt x="15" y="7"/>
                  </a:cubicBezTo>
                  <a:cubicBezTo>
                    <a:pt x="12" y="7"/>
                    <a:pt x="10" y="8"/>
                    <a:pt x="9" y="10"/>
                  </a:cubicBezTo>
                  <a:cubicBezTo>
                    <a:pt x="8" y="12"/>
                    <a:pt x="7" y="14"/>
                    <a:pt x="7" y="1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4"/>
                    <a:pt x="8" y="3"/>
                    <a:pt x="9" y="3"/>
                  </a:cubicBezTo>
                  <a:cubicBezTo>
                    <a:pt x="9" y="2"/>
                    <a:pt x="10" y="2"/>
                    <a:pt x="11" y="1"/>
                  </a:cubicBezTo>
                  <a:cubicBezTo>
                    <a:pt x="11" y="1"/>
                    <a:pt x="12" y="1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1"/>
                    <a:pt x="22" y="2"/>
                  </a:cubicBezTo>
                  <a:lnTo>
                    <a:pt x="20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0" name="Freeform 57">
              <a:extLst>
                <a:ext uri="{FF2B5EF4-FFF2-40B4-BE49-F238E27FC236}">
                  <a16:creationId xmlns:a16="http://schemas.microsoft.com/office/drawing/2014/main" id="{8B7E2806-AAFA-45B5-B801-55C79A92779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06591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0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1" y="54"/>
                    <a:pt x="10" y="54"/>
                  </a:cubicBezTo>
                  <a:cubicBezTo>
                    <a:pt x="9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1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1" name="Freeform 58">
              <a:extLst>
                <a:ext uri="{FF2B5EF4-FFF2-40B4-BE49-F238E27FC236}">
                  <a16:creationId xmlns:a16="http://schemas.microsoft.com/office/drawing/2014/main" id="{7A49B80F-B4C0-4F31-9238-8123D3E20D1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5058" y="6383459"/>
              <a:ext cx="80211" cy="136010"/>
            </a:xfrm>
            <a:custGeom>
              <a:avLst/>
              <a:gdLst>
                <a:gd name="T0" fmla="*/ 23 w 31"/>
                <a:gd name="T1" fmla="*/ 53 h 53"/>
                <a:gd name="T2" fmla="*/ 23 w 31"/>
                <a:gd name="T3" fmla="*/ 32 h 53"/>
                <a:gd name="T4" fmla="*/ 21 w 31"/>
                <a:gd name="T5" fmla="*/ 24 h 53"/>
                <a:gd name="T6" fmla="*/ 15 w 31"/>
                <a:gd name="T7" fmla="*/ 21 h 53"/>
                <a:gd name="T8" fmla="*/ 12 w 31"/>
                <a:gd name="T9" fmla="*/ 22 h 53"/>
                <a:gd name="T10" fmla="*/ 10 w 31"/>
                <a:gd name="T11" fmla="*/ 24 h 53"/>
                <a:gd name="T12" fmla="*/ 8 w 31"/>
                <a:gd name="T13" fmla="*/ 27 h 53"/>
                <a:gd name="T14" fmla="*/ 7 w 31"/>
                <a:gd name="T15" fmla="*/ 31 h 53"/>
                <a:gd name="T16" fmla="*/ 7 w 31"/>
                <a:gd name="T17" fmla="*/ 53 h 53"/>
                <a:gd name="T18" fmla="*/ 0 w 31"/>
                <a:gd name="T19" fmla="*/ 53 h 53"/>
                <a:gd name="T20" fmla="*/ 0 w 31"/>
                <a:gd name="T21" fmla="*/ 4 h 53"/>
                <a:gd name="T22" fmla="*/ 7 w 31"/>
                <a:gd name="T23" fmla="*/ 0 h 53"/>
                <a:gd name="T24" fmla="*/ 7 w 31"/>
                <a:gd name="T25" fmla="*/ 19 h 53"/>
                <a:gd name="T26" fmla="*/ 9 w 31"/>
                <a:gd name="T27" fmla="*/ 17 h 53"/>
                <a:gd name="T28" fmla="*/ 12 w 31"/>
                <a:gd name="T29" fmla="*/ 15 h 53"/>
                <a:gd name="T30" fmla="*/ 14 w 31"/>
                <a:gd name="T31" fmla="*/ 14 h 53"/>
                <a:gd name="T32" fmla="*/ 17 w 31"/>
                <a:gd name="T33" fmla="*/ 14 h 53"/>
                <a:gd name="T34" fmla="*/ 23 w 31"/>
                <a:gd name="T35" fmla="*/ 15 h 53"/>
                <a:gd name="T36" fmla="*/ 27 w 31"/>
                <a:gd name="T37" fmla="*/ 18 h 53"/>
                <a:gd name="T38" fmla="*/ 30 w 31"/>
                <a:gd name="T39" fmla="*/ 24 h 53"/>
                <a:gd name="T40" fmla="*/ 31 w 31"/>
                <a:gd name="T41" fmla="*/ 31 h 53"/>
                <a:gd name="T42" fmla="*/ 31 w 31"/>
                <a:gd name="T43" fmla="*/ 53 h 53"/>
                <a:gd name="T44" fmla="*/ 23 w 31"/>
                <a:gd name="T4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3">
                  <a:moveTo>
                    <a:pt x="23" y="53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3" y="25"/>
                    <a:pt x="21" y="24"/>
                  </a:cubicBezTo>
                  <a:cubicBezTo>
                    <a:pt x="20" y="22"/>
                    <a:pt x="18" y="21"/>
                    <a:pt x="15" y="21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11" y="22"/>
                    <a:pt x="10" y="23"/>
                    <a:pt x="10" y="24"/>
                  </a:cubicBezTo>
                  <a:cubicBezTo>
                    <a:pt x="9" y="24"/>
                    <a:pt x="8" y="25"/>
                    <a:pt x="8" y="27"/>
                  </a:cubicBezTo>
                  <a:cubicBezTo>
                    <a:pt x="8" y="28"/>
                    <a:pt x="7" y="29"/>
                    <a:pt x="7" y="3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6"/>
                    <a:pt x="11" y="16"/>
                    <a:pt x="12" y="15"/>
                  </a:cubicBezTo>
                  <a:cubicBezTo>
                    <a:pt x="12" y="15"/>
                    <a:pt x="13" y="15"/>
                    <a:pt x="14" y="14"/>
                  </a:cubicBezTo>
                  <a:cubicBezTo>
                    <a:pt x="15" y="14"/>
                    <a:pt x="16" y="14"/>
                    <a:pt x="17" y="14"/>
                  </a:cubicBezTo>
                  <a:cubicBezTo>
                    <a:pt x="19" y="14"/>
                    <a:pt x="21" y="14"/>
                    <a:pt x="23" y="15"/>
                  </a:cubicBezTo>
                  <a:cubicBezTo>
                    <a:pt x="25" y="16"/>
                    <a:pt x="26" y="17"/>
                    <a:pt x="27" y="18"/>
                  </a:cubicBezTo>
                  <a:cubicBezTo>
                    <a:pt x="29" y="20"/>
                    <a:pt x="29" y="22"/>
                    <a:pt x="30" y="24"/>
                  </a:cubicBezTo>
                  <a:cubicBezTo>
                    <a:pt x="31" y="26"/>
                    <a:pt x="31" y="29"/>
                    <a:pt x="31" y="31"/>
                  </a:cubicBezTo>
                  <a:cubicBezTo>
                    <a:pt x="31" y="53"/>
                    <a:pt x="31" y="53"/>
                    <a:pt x="31" y="53"/>
                  </a:cubicBezTo>
                  <a:lnTo>
                    <a:pt x="23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2" name="Freeform 59">
              <a:extLst>
                <a:ext uri="{FF2B5EF4-FFF2-40B4-BE49-F238E27FC236}">
                  <a16:creationId xmlns:a16="http://schemas.microsoft.com/office/drawing/2014/main" id="{9C60C45F-865F-4118-A4B0-174C696B472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82706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3 h 40"/>
                <a:gd name="T6" fmla="*/ 8 w 33"/>
                <a:gd name="T7" fmla="*/ 23 h 40"/>
                <a:gd name="T8" fmla="*/ 9 w 33"/>
                <a:gd name="T9" fmla="*/ 28 h 40"/>
                <a:gd name="T10" fmla="*/ 11 w 33"/>
                <a:gd name="T11" fmla="*/ 31 h 40"/>
                <a:gd name="T12" fmla="*/ 14 w 33"/>
                <a:gd name="T13" fmla="*/ 33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2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9 h 40"/>
                <a:gd name="T30" fmla="*/ 21 w 33"/>
                <a:gd name="T31" fmla="*/ 40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2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6 w 33"/>
                <a:gd name="T63" fmla="*/ 17 h 40"/>
                <a:gd name="T64" fmla="*/ 25 w 33"/>
                <a:gd name="T65" fmla="*/ 13 h 40"/>
                <a:gd name="T66" fmla="*/ 23 w 33"/>
                <a:gd name="T67" fmla="*/ 10 h 40"/>
                <a:gd name="T68" fmla="*/ 21 w 33"/>
                <a:gd name="T69" fmla="*/ 8 h 40"/>
                <a:gd name="T70" fmla="*/ 17 w 33"/>
                <a:gd name="T71" fmla="*/ 7 h 40"/>
                <a:gd name="T72" fmla="*/ 13 w 33"/>
                <a:gd name="T73" fmla="*/ 8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7 h 40"/>
                <a:gd name="T80" fmla="*/ 26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3" y="22"/>
                    <a:pt x="33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5"/>
                    <a:pt x="8" y="26"/>
                    <a:pt x="9" y="28"/>
                  </a:cubicBezTo>
                  <a:cubicBezTo>
                    <a:pt x="10" y="29"/>
                    <a:pt x="10" y="30"/>
                    <a:pt x="11" y="31"/>
                  </a:cubicBezTo>
                  <a:cubicBezTo>
                    <a:pt x="12" y="32"/>
                    <a:pt x="13" y="32"/>
                    <a:pt x="14" y="33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3"/>
                    <a:pt x="21" y="33"/>
                    <a:pt x="22" y="32"/>
                  </a:cubicBezTo>
                  <a:cubicBezTo>
                    <a:pt x="23" y="32"/>
                    <a:pt x="23" y="32"/>
                    <a:pt x="24" y="32"/>
                  </a:cubicBezTo>
                  <a:cubicBezTo>
                    <a:pt x="24" y="31"/>
                    <a:pt x="25" y="31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7" y="38"/>
                    <a:pt x="26" y="38"/>
                    <a:pt x="25" y="39"/>
                  </a:cubicBezTo>
                  <a:cubicBezTo>
                    <a:pt x="24" y="39"/>
                    <a:pt x="22" y="40"/>
                    <a:pt x="21" y="40"/>
                  </a:cubicBezTo>
                  <a:cubicBezTo>
                    <a:pt x="20" y="40"/>
                    <a:pt x="18" y="40"/>
                    <a:pt x="17" y="40"/>
                  </a:cubicBezTo>
                  <a:cubicBezTo>
                    <a:pt x="15" y="40"/>
                    <a:pt x="14" y="40"/>
                    <a:pt x="12" y="39"/>
                  </a:cubicBezTo>
                  <a:cubicBezTo>
                    <a:pt x="11" y="39"/>
                    <a:pt x="10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4" y="33"/>
                    <a:pt x="3" y="31"/>
                  </a:cubicBezTo>
                  <a:cubicBezTo>
                    <a:pt x="2" y="30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7"/>
                    <a:pt x="1" y="14"/>
                    <a:pt x="2" y="12"/>
                  </a:cubicBezTo>
                  <a:cubicBezTo>
                    <a:pt x="2" y="9"/>
                    <a:pt x="4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6" y="3"/>
                    <a:pt x="28" y="4"/>
                    <a:pt x="29" y="6"/>
                  </a:cubicBezTo>
                  <a:cubicBezTo>
                    <a:pt x="31" y="8"/>
                    <a:pt x="32" y="10"/>
                    <a:pt x="32" y="12"/>
                  </a:cubicBezTo>
                  <a:cubicBezTo>
                    <a:pt x="33" y="14"/>
                    <a:pt x="33" y="17"/>
                    <a:pt x="33" y="19"/>
                  </a:cubicBezTo>
                  <a:close/>
                  <a:moveTo>
                    <a:pt x="26" y="17"/>
                  </a:moveTo>
                  <a:cubicBezTo>
                    <a:pt x="26" y="15"/>
                    <a:pt x="25" y="14"/>
                    <a:pt x="25" y="13"/>
                  </a:cubicBezTo>
                  <a:cubicBezTo>
                    <a:pt x="25" y="12"/>
                    <a:pt x="24" y="11"/>
                    <a:pt x="23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20" y="7"/>
                    <a:pt x="18" y="7"/>
                    <a:pt x="17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4"/>
                    <a:pt x="8" y="15"/>
                    <a:pt x="8" y="17"/>
                  </a:cubicBezTo>
                  <a:lnTo>
                    <a:pt x="26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3" name="Freeform 60">
              <a:extLst>
                <a:ext uri="{FF2B5EF4-FFF2-40B4-BE49-F238E27FC236}">
                  <a16:creationId xmlns:a16="http://schemas.microsoft.com/office/drawing/2014/main" id="{15FBF980-B96C-472B-A46B-A731CA164E9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727435" y="6421821"/>
              <a:ext cx="122060" cy="97648"/>
            </a:xfrm>
            <a:custGeom>
              <a:avLst/>
              <a:gdLst>
                <a:gd name="T0" fmla="*/ 56 w 70"/>
                <a:gd name="T1" fmla="*/ 56 h 56"/>
                <a:gd name="T2" fmla="*/ 46 w 70"/>
                <a:gd name="T3" fmla="*/ 56 h 56"/>
                <a:gd name="T4" fmla="*/ 35 w 70"/>
                <a:gd name="T5" fmla="*/ 16 h 56"/>
                <a:gd name="T6" fmla="*/ 25 w 70"/>
                <a:gd name="T7" fmla="*/ 56 h 56"/>
                <a:gd name="T8" fmla="*/ 15 w 70"/>
                <a:gd name="T9" fmla="*/ 56 h 56"/>
                <a:gd name="T10" fmla="*/ 0 w 70"/>
                <a:gd name="T11" fmla="*/ 0 h 56"/>
                <a:gd name="T12" fmla="*/ 10 w 70"/>
                <a:gd name="T13" fmla="*/ 0 h 56"/>
                <a:gd name="T14" fmla="*/ 21 w 70"/>
                <a:gd name="T15" fmla="*/ 38 h 56"/>
                <a:gd name="T16" fmla="*/ 31 w 70"/>
                <a:gd name="T17" fmla="*/ 0 h 56"/>
                <a:gd name="T18" fmla="*/ 40 w 70"/>
                <a:gd name="T19" fmla="*/ 0 h 56"/>
                <a:gd name="T20" fmla="*/ 50 w 70"/>
                <a:gd name="T21" fmla="*/ 38 h 56"/>
                <a:gd name="T22" fmla="*/ 60 w 70"/>
                <a:gd name="T23" fmla="*/ 0 h 56"/>
                <a:gd name="T24" fmla="*/ 70 w 70"/>
                <a:gd name="T25" fmla="*/ 0 h 56"/>
                <a:gd name="T26" fmla="*/ 56 w 70"/>
                <a:gd name="T2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6">
                  <a:moveTo>
                    <a:pt x="56" y="56"/>
                  </a:moveTo>
                  <a:lnTo>
                    <a:pt x="46" y="56"/>
                  </a:lnTo>
                  <a:lnTo>
                    <a:pt x="35" y="16"/>
                  </a:lnTo>
                  <a:lnTo>
                    <a:pt x="25" y="56"/>
                  </a:lnTo>
                  <a:lnTo>
                    <a:pt x="15" y="56"/>
                  </a:lnTo>
                  <a:lnTo>
                    <a:pt x="0" y="0"/>
                  </a:lnTo>
                  <a:lnTo>
                    <a:pt x="10" y="0"/>
                  </a:lnTo>
                  <a:lnTo>
                    <a:pt x="21" y="38"/>
                  </a:lnTo>
                  <a:lnTo>
                    <a:pt x="31" y="0"/>
                  </a:lnTo>
                  <a:lnTo>
                    <a:pt x="40" y="0"/>
                  </a:lnTo>
                  <a:lnTo>
                    <a:pt x="50" y="38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6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4" name="Freeform 61">
              <a:extLst>
                <a:ext uri="{FF2B5EF4-FFF2-40B4-BE49-F238E27FC236}">
                  <a16:creationId xmlns:a16="http://schemas.microsoft.com/office/drawing/2014/main" id="{64F1DD18-05EE-4F9F-9E6B-E03C4C500F2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859957" y="6418333"/>
              <a:ext cx="87186" cy="102879"/>
            </a:xfrm>
            <a:custGeom>
              <a:avLst/>
              <a:gdLst>
                <a:gd name="T0" fmla="*/ 34 w 34"/>
                <a:gd name="T1" fmla="*/ 20 h 40"/>
                <a:gd name="T2" fmla="*/ 33 w 34"/>
                <a:gd name="T3" fmla="*/ 28 h 40"/>
                <a:gd name="T4" fmla="*/ 29 w 34"/>
                <a:gd name="T5" fmla="*/ 35 h 40"/>
                <a:gd name="T6" fmla="*/ 24 w 34"/>
                <a:gd name="T7" fmla="*/ 39 h 40"/>
                <a:gd name="T8" fmla="*/ 17 w 34"/>
                <a:gd name="T9" fmla="*/ 40 h 40"/>
                <a:gd name="T10" fmla="*/ 10 w 34"/>
                <a:gd name="T11" fmla="*/ 39 h 40"/>
                <a:gd name="T12" fmla="*/ 5 w 34"/>
                <a:gd name="T13" fmla="*/ 35 h 40"/>
                <a:gd name="T14" fmla="*/ 1 w 34"/>
                <a:gd name="T15" fmla="*/ 28 h 40"/>
                <a:gd name="T16" fmla="*/ 0 w 34"/>
                <a:gd name="T17" fmla="*/ 20 h 40"/>
                <a:gd name="T18" fmla="*/ 1 w 34"/>
                <a:gd name="T19" fmla="*/ 12 h 40"/>
                <a:gd name="T20" fmla="*/ 5 w 34"/>
                <a:gd name="T21" fmla="*/ 5 h 40"/>
                <a:gd name="T22" fmla="*/ 11 w 34"/>
                <a:gd name="T23" fmla="*/ 1 h 40"/>
                <a:gd name="T24" fmla="*/ 17 w 34"/>
                <a:gd name="T25" fmla="*/ 0 h 40"/>
                <a:gd name="T26" fmla="*/ 24 w 34"/>
                <a:gd name="T27" fmla="*/ 1 h 40"/>
                <a:gd name="T28" fmla="*/ 29 w 34"/>
                <a:gd name="T29" fmla="*/ 5 h 40"/>
                <a:gd name="T30" fmla="*/ 33 w 34"/>
                <a:gd name="T31" fmla="*/ 12 h 40"/>
                <a:gd name="T32" fmla="*/ 34 w 34"/>
                <a:gd name="T33" fmla="*/ 20 h 40"/>
                <a:gd name="T34" fmla="*/ 27 w 34"/>
                <a:gd name="T35" fmla="*/ 20 h 40"/>
                <a:gd name="T36" fmla="*/ 26 w 34"/>
                <a:gd name="T37" fmla="*/ 15 h 40"/>
                <a:gd name="T38" fmla="*/ 24 w 34"/>
                <a:gd name="T39" fmla="*/ 11 h 40"/>
                <a:gd name="T40" fmla="*/ 21 w 34"/>
                <a:gd name="T41" fmla="*/ 8 h 40"/>
                <a:gd name="T42" fmla="*/ 17 w 34"/>
                <a:gd name="T43" fmla="*/ 7 h 40"/>
                <a:gd name="T44" fmla="*/ 13 w 34"/>
                <a:gd name="T45" fmla="*/ 8 h 40"/>
                <a:gd name="T46" fmla="*/ 10 w 34"/>
                <a:gd name="T47" fmla="*/ 11 h 40"/>
                <a:gd name="T48" fmla="*/ 8 w 34"/>
                <a:gd name="T49" fmla="*/ 15 h 40"/>
                <a:gd name="T50" fmla="*/ 8 w 34"/>
                <a:gd name="T51" fmla="*/ 20 h 40"/>
                <a:gd name="T52" fmla="*/ 8 w 34"/>
                <a:gd name="T53" fmla="*/ 26 h 40"/>
                <a:gd name="T54" fmla="*/ 10 w 34"/>
                <a:gd name="T55" fmla="*/ 30 h 40"/>
                <a:gd name="T56" fmla="*/ 13 w 34"/>
                <a:gd name="T57" fmla="*/ 32 h 40"/>
                <a:gd name="T58" fmla="*/ 17 w 34"/>
                <a:gd name="T59" fmla="*/ 33 h 40"/>
                <a:gd name="T60" fmla="*/ 21 w 34"/>
                <a:gd name="T61" fmla="*/ 32 h 40"/>
                <a:gd name="T62" fmla="*/ 24 w 34"/>
                <a:gd name="T63" fmla="*/ 29 h 40"/>
                <a:gd name="T64" fmla="*/ 26 w 34"/>
                <a:gd name="T65" fmla="*/ 25 h 40"/>
                <a:gd name="T66" fmla="*/ 27 w 34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" h="40">
                  <a:moveTo>
                    <a:pt x="34" y="20"/>
                  </a:moveTo>
                  <a:cubicBezTo>
                    <a:pt x="34" y="23"/>
                    <a:pt x="34" y="26"/>
                    <a:pt x="33" y="28"/>
                  </a:cubicBezTo>
                  <a:cubicBezTo>
                    <a:pt x="32" y="31"/>
                    <a:pt x="31" y="33"/>
                    <a:pt x="29" y="35"/>
                  </a:cubicBezTo>
                  <a:cubicBezTo>
                    <a:pt x="28" y="37"/>
                    <a:pt x="26" y="38"/>
                    <a:pt x="24" y="39"/>
                  </a:cubicBezTo>
                  <a:cubicBezTo>
                    <a:pt x="22" y="40"/>
                    <a:pt x="20" y="40"/>
                    <a:pt x="17" y="40"/>
                  </a:cubicBezTo>
                  <a:cubicBezTo>
                    <a:pt x="15" y="40"/>
                    <a:pt x="12" y="40"/>
                    <a:pt x="10" y="39"/>
                  </a:cubicBezTo>
                  <a:cubicBezTo>
                    <a:pt x="8" y="38"/>
                    <a:pt x="6" y="36"/>
                    <a:pt x="5" y="35"/>
                  </a:cubicBezTo>
                  <a:cubicBezTo>
                    <a:pt x="3" y="33"/>
                    <a:pt x="2" y="31"/>
                    <a:pt x="1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7"/>
                    <a:pt x="1" y="14"/>
                    <a:pt x="1" y="12"/>
                  </a:cubicBezTo>
                  <a:cubicBezTo>
                    <a:pt x="2" y="9"/>
                    <a:pt x="4" y="7"/>
                    <a:pt x="5" y="5"/>
                  </a:cubicBezTo>
                  <a:cubicBezTo>
                    <a:pt x="7" y="4"/>
                    <a:pt x="8" y="2"/>
                    <a:pt x="11" y="1"/>
                  </a:cubicBezTo>
                  <a:cubicBezTo>
                    <a:pt x="13" y="1"/>
                    <a:pt x="15" y="0"/>
                    <a:pt x="17" y="0"/>
                  </a:cubicBezTo>
                  <a:cubicBezTo>
                    <a:pt x="20" y="0"/>
                    <a:pt x="22" y="1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3" y="12"/>
                  </a:cubicBezTo>
                  <a:cubicBezTo>
                    <a:pt x="34" y="14"/>
                    <a:pt x="34" y="17"/>
                    <a:pt x="34" y="20"/>
                  </a:cubicBezTo>
                  <a:close/>
                  <a:moveTo>
                    <a:pt x="27" y="20"/>
                  </a:moveTo>
                  <a:cubicBezTo>
                    <a:pt x="27" y="18"/>
                    <a:pt x="27" y="16"/>
                    <a:pt x="26" y="15"/>
                  </a:cubicBezTo>
                  <a:cubicBezTo>
                    <a:pt x="26" y="13"/>
                    <a:pt x="25" y="12"/>
                    <a:pt x="24" y="11"/>
                  </a:cubicBezTo>
                  <a:cubicBezTo>
                    <a:pt x="23" y="10"/>
                    <a:pt x="22" y="9"/>
                    <a:pt x="21" y="8"/>
                  </a:cubicBezTo>
                  <a:cubicBezTo>
                    <a:pt x="20" y="8"/>
                    <a:pt x="18" y="7"/>
                    <a:pt x="17" y="7"/>
                  </a:cubicBezTo>
                  <a:cubicBezTo>
                    <a:pt x="16" y="7"/>
                    <a:pt x="14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9" y="12"/>
                    <a:pt x="9" y="13"/>
                    <a:pt x="8" y="15"/>
                  </a:cubicBezTo>
                  <a:cubicBezTo>
                    <a:pt x="8" y="16"/>
                    <a:pt x="8" y="18"/>
                    <a:pt x="8" y="20"/>
                  </a:cubicBezTo>
                  <a:cubicBezTo>
                    <a:pt x="8" y="22"/>
                    <a:pt x="8" y="24"/>
                    <a:pt x="8" y="26"/>
                  </a:cubicBezTo>
                  <a:cubicBezTo>
                    <a:pt x="9" y="27"/>
                    <a:pt x="10" y="28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9" y="33"/>
                    <a:pt x="20" y="33"/>
                    <a:pt x="21" y="32"/>
                  </a:cubicBezTo>
                  <a:cubicBezTo>
                    <a:pt x="22" y="31"/>
                    <a:pt x="23" y="30"/>
                    <a:pt x="24" y="29"/>
                  </a:cubicBezTo>
                  <a:cubicBezTo>
                    <a:pt x="25" y="28"/>
                    <a:pt x="26" y="27"/>
                    <a:pt x="26" y="25"/>
                  </a:cubicBezTo>
                  <a:cubicBezTo>
                    <a:pt x="27" y="24"/>
                    <a:pt x="27" y="22"/>
                    <a:pt x="27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5" name="Freeform 62">
              <a:extLst>
                <a:ext uri="{FF2B5EF4-FFF2-40B4-BE49-F238E27FC236}">
                  <a16:creationId xmlns:a16="http://schemas.microsoft.com/office/drawing/2014/main" id="{6051CC00-BFF2-4334-9855-62AD588546F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68067" y="6418333"/>
              <a:ext cx="57543" cy="101135"/>
            </a:xfrm>
            <a:custGeom>
              <a:avLst/>
              <a:gdLst>
                <a:gd name="T0" fmla="*/ 21 w 23"/>
                <a:gd name="T1" fmla="*/ 9 h 39"/>
                <a:gd name="T2" fmla="*/ 18 w 23"/>
                <a:gd name="T3" fmla="*/ 8 h 39"/>
                <a:gd name="T4" fmla="*/ 15 w 23"/>
                <a:gd name="T5" fmla="*/ 7 h 39"/>
                <a:gd name="T6" fmla="*/ 10 w 23"/>
                <a:gd name="T7" fmla="*/ 10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1 h 39"/>
                <a:gd name="T16" fmla="*/ 8 w 23"/>
                <a:gd name="T17" fmla="*/ 1 h 39"/>
                <a:gd name="T18" fmla="*/ 8 w 23"/>
                <a:gd name="T19" fmla="*/ 5 h 39"/>
                <a:gd name="T20" fmla="*/ 9 w 23"/>
                <a:gd name="T21" fmla="*/ 3 h 39"/>
                <a:gd name="T22" fmla="*/ 11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0 w 23"/>
                <a:gd name="T29" fmla="*/ 1 h 39"/>
                <a:gd name="T30" fmla="*/ 23 w 23"/>
                <a:gd name="T31" fmla="*/ 2 h 39"/>
                <a:gd name="T32" fmla="*/ 21 w 23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9"/>
                  </a:moveTo>
                  <a:cubicBezTo>
                    <a:pt x="20" y="8"/>
                    <a:pt x="19" y="8"/>
                    <a:pt x="18" y="8"/>
                  </a:cubicBezTo>
                  <a:cubicBezTo>
                    <a:pt x="18" y="8"/>
                    <a:pt x="17" y="7"/>
                    <a:pt x="15" y="7"/>
                  </a:cubicBezTo>
                  <a:cubicBezTo>
                    <a:pt x="13" y="7"/>
                    <a:pt x="11" y="8"/>
                    <a:pt x="10" y="10"/>
                  </a:cubicBezTo>
                  <a:cubicBezTo>
                    <a:pt x="8" y="12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9" y="3"/>
                    <a:pt x="9" y="3"/>
                  </a:cubicBezTo>
                  <a:cubicBezTo>
                    <a:pt x="10" y="2"/>
                    <a:pt x="11" y="2"/>
                    <a:pt x="11" y="1"/>
                  </a:cubicBezTo>
                  <a:cubicBezTo>
                    <a:pt x="12" y="1"/>
                    <a:pt x="13" y="1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19" y="0"/>
                    <a:pt x="20" y="1"/>
                  </a:cubicBezTo>
                  <a:cubicBezTo>
                    <a:pt x="21" y="1"/>
                    <a:pt x="22" y="1"/>
                    <a:pt x="23" y="2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6" name="Freeform 63">
              <a:extLst>
                <a:ext uri="{FF2B5EF4-FFF2-40B4-BE49-F238E27FC236}">
                  <a16:creationId xmlns:a16="http://schemas.microsoft.com/office/drawing/2014/main" id="{905DD261-B224-46ED-8CEE-E8D180BA4B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43046" y="6383459"/>
              <a:ext cx="19181" cy="136010"/>
            </a:xfrm>
            <a:custGeom>
              <a:avLst/>
              <a:gdLst>
                <a:gd name="T0" fmla="*/ 0 w 11"/>
                <a:gd name="T1" fmla="*/ 78 h 78"/>
                <a:gd name="T2" fmla="*/ 0 w 11"/>
                <a:gd name="T3" fmla="*/ 6 h 78"/>
                <a:gd name="T4" fmla="*/ 11 w 11"/>
                <a:gd name="T5" fmla="*/ 0 h 78"/>
                <a:gd name="T6" fmla="*/ 11 w 11"/>
                <a:gd name="T7" fmla="*/ 78 h 78"/>
                <a:gd name="T8" fmla="*/ 0 w 1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8">
                  <a:moveTo>
                    <a:pt x="0" y="78"/>
                  </a:moveTo>
                  <a:lnTo>
                    <a:pt x="0" y="6"/>
                  </a:lnTo>
                  <a:lnTo>
                    <a:pt x="11" y="0"/>
                  </a:lnTo>
                  <a:lnTo>
                    <a:pt x="11" y="7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7" name="Freeform 64">
              <a:extLst>
                <a:ext uri="{FF2B5EF4-FFF2-40B4-BE49-F238E27FC236}">
                  <a16:creationId xmlns:a16="http://schemas.microsoft.com/office/drawing/2014/main" id="{A23129DF-0296-4CA9-9723-124682F0A70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084896" y="6383459"/>
              <a:ext cx="80211" cy="137753"/>
            </a:xfrm>
            <a:custGeom>
              <a:avLst/>
              <a:gdLst>
                <a:gd name="T0" fmla="*/ 24 w 32"/>
                <a:gd name="T1" fmla="*/ 53 h 54"/>
                <a:gd name="T2" fmla="*/ 24 w 32"/>
                <a:gd name="T3" fmla="*/ 50 h 54"/>
                <a:gd name="T4" fmla="*/ 22 w 32"/>
                <a:gd name="T5" fmla="*/ 51 h 54"/>
                <a:gd name="T6" fmla="*/ 20 w 32"/>
                <a:gd name="T7" fmla="*/ 53 h 54"/>
                <a:gd name="T8" fmla="*/ 17 w 32"/>
                <a:gd name="T9" fmla="*/ 54 h 54"/>
                <a:gd name="T10" fmla="*/ 14 w 32"/>
                <a:gd name="T11" fmla="*/ 54 h 54"/>
                <a:gd name="T12" fmla="*/ 9 w 32"/>
                <a:gd name="T13" fmla="*/ 53 h 54"/>
                <a:gd name="T14" fmla="*/ 4 w 32"/>
                <a:gd name="T15" fmla="*/ 49 h 54"/>
                <a:gd name="T16" fmla="*/ 1 w 32"/>
                <a:gd name="T17" fmla="*/ 43 h 54"/>
                <a:gd name="T18" fmla="*/ 0 w 32"/>
                <a:gd name="T19" fmla="*/ 33 h 54"/>
                <a:gd name="T20" fmla="*/ 1 w 32"/>
                <a:gd name="T21" fmla="*/ 25 h 54"/>
                <a:gd name="T22" fmla="*/ 4 w 32"/>
                <a:gd name="T23" fmla="*/ 19 h 54"/>
                <a:gd name="T24" fmla="*/ 9 w 32"/>
                <a:gd name="T25" fmla="*/ 15 h 54"/>
                <a:gd name="T26" fmla="*/ 15 w 32"/>
                <a:gd name="T27" fmla="*/ 14 h 54"/>
                <a:gd name="T28" fmla="*/ 18 w 32"/>
                <a:gd name="T29" fmla="*/ 14 h 54"/>
                <a:gd name="T30" fmla="*/ 20 w 32"/>
                <a:gd name="T31" fmla="*/ 15 h 54"/>
                <a:gd name="T32" fmla="*/ 22 w 32"/>
                <a:gd name="T33" fmla="*/ 17 h 54"/>
                <a:gd name="T34" fmla="*/ 24 w 32"/>
                <a:gd name="T35" fmla="*/ 18 h 54"/>
                <a:gd name="T36" fmla="*/ 24 w 32"/>
                <a:gd name="T37" fmla="*/ 4 h 54"/>
                <a:gd name="T38" fmla="*/ 32 w 32"/>
                <a:gd name="T39" fmla="*/ 0 h 54"/>
                <a:gd name="T40" fmla="*/ 32 w 32"/>
                <a:gd name="T41" fmla="*/ 53 h 54"/>
                <a:gd name="T42" fmla="*/ 24 w 32"/>
                <a:gd name="T43" fmla="*/ 53 h 54"/>
                <a:gd name="T44" fmla="*/ 24 w 32"/>
                <a:gd name="T45" fmla="*/ 26 h 54"/>
                <a:gd name="T46" fmla="*/ 23 w 32"/>
                <a:gd name="T47" fmla="*/ 24 h 54"/>
                <a:gd name="T48" fmla="*/ 21 w 32"/>
                <a:gd name="T49" fmla="*/ 23 h 54"/>
                <a:gd name="T50" fmla="*/ 18 w 32"/>
                <a:gd name="T51" fmla="*/ 22 h 54"/>
                <a:gd name="T52" fmla="*/ 15 w 32"/>
                <a:gd name="T53" fmla="*/ 21 h 54"/>
                <a:gd name="T54" fmla="*/ 9 w 32"/>
                <a:gd name="T55" fmla="*/ 24 h 54"/>
                <a:gd name="T56" fmla="*/ 7 w 32"/>
                <a:gd name="T57" fmla="*/ 33 h 54"/>
                <a:gd name="T58" fmla="*/ 8 w 32"/>
                <a:gd name="T59" fmla="*/ 39 h 54"/>
                <a:gd name="T60" fmla="*/ 9 w 32"/>
                <a:gd name="T61" fmla="*/ 44 h 54"/>
                <a:gd name="T62" fmla="*/ 12 w 32"/>
                <a:gd name="T63" fmla="*/ 46 h 54"/>
                <a:gd name="T64" fmla="*/ 16 w 32"/>
                <a:gd name="T65" fmla="*/ 47 h 54"/>
                <a:gd name="T66" fmla="*/ 18 w 32"/>
                <a:gd name="T67" fmla="*/ 47 h 54"/>
                <a:gd name="T68" fmla="*/ 21 w 32"/>
                <a:gd name="T69" fmla="*/ 46 h 54"/>
                <a:gd name="T70" fmla="*/ 23 w 32"/>
                <a:gd name="T71" fmla="*/ 44 h 54"/>
                <a:gd name="T72" fmla="*/ 24 w 32"/>
                <a:gd name="T73" fmla="*/ 42 h 54"/>
                <a:gd name="T74" fmla="*/ 24 w 32"/>
                <a:gd name="T75" fmla="*/ 2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" h="54">
                  <a:moveTo>
                    <a:pt x="24" y="53"/>
                  </a:move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3" y="51"/>
                    <a:pt x="22" y="51"/>
                  </a:cubicBezTo>
                  <a:cubicBezTo>
                    <a:pt x="21" y="52"/>
                    <a:pt x="21" y="52"/>
                    <a:pt x="20" y="53"/>
                  </a:cubicBezTo>
                  <a:cubicBezTo>
                    <a:pt x="19" y="53"/>
                    <a:pt x="18" y="54"/>
                    <a:pt x="17" y="54"/>
                  </a:cubicBezTo>
                  <a:cubicBezTo>
                    <a:pt x="16" y="54"/>
                    <a:pt x="15" y="54"/>
                    <a:pt x="14" y="54"/>
                  </a:cubicBezTo>
                  <a:cubicBezTo>
                    <a:pt x="12" y="54"/>
                    <a:pt x="10" y="54"/>
                    <a:pt x="9" y="53"/>
                  </a:cubicBezTo>
                  <a:cubicBezTo>
                    <a:pt x="7" y="52"/>
                    <a:pt x="5" y="51"/>
                    <a:pt x="4" y="49"/>
                  </a:cubicBezTo>
                  <a:cubicBezTo>
                    <a:pt x="3" y="48"/>
                    <a:pt x="1" y="45"/>
                    <a:pt x="1" y="43"/>
                  </a:cubicBezTo>
                  <a:cubicBezTo>
                    <a:pt x="0" y="40"/>
                    <a:pt x="0" y="37"/>
                    <a:pt x="0" y="33"/>
                  </a:cubicBezTo>
                  <a:cubicBezTo>
                    <a:pt x="0" y="30"/>
                    <a:pt x="0" y="27"/>
                    <a:pt x="1" y="25"/>
                  </a:cubicBezTo>
                  <a:cubicBezTo>
                    <a:pt x="2" y="22"/>
                    <a:pt x="3" y="20"/>
                    <a:pt x="4" y="19"/>
                  </a:cubicBezTo>
                  <a:cubicBezTo>
                    <a:pt x="6" y="17"/>
                    <a:pt x="7" y="16"/>
                    <a:pt x="9" y="15"/>
                  </a:cubicBezTo>
                  <a:cubicBezTo>
                    <a:pt x="11" y="14"/>
                    <a:pt x="13" y="14"/>
                    <a:pt x="15" y="14"/>
                  </a:cubicBezTo>
                  <a:cubicBezTo>
                    <a:pt x="16" y="14"/>
                    <a:pt x="17" y="14"/>
                    <a:pt x="18" y="14"/>
                  </a:cubicBezTo>
                  <a:cubicBezTo>
                    <a:pt x="18" y="15"/>
                    <a:pt x="19" y="15"/>
                    <a:pt x="20" y="15"/>
                  </a:cubicBezTo>
                  <a:cubicBezTo>
                    <a:pt x="21" y="16"/>
                    <a:pt x="22" y="16"/>
                    <a:pt x="22" y="17"/>
                  </a:cubicBezTo>
                  <a:cubicBezTo>
                    <a:pt x="23" y="17"/>
                    <a:pt x="24" y="18"/>
                    <a:pt x="24" y="18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53"/>
                    <a:pt x="32" y="53"/>
                    <a:pt x="32" y="53"/>
                  </a:cubicBezTo>
                  <a:lnTo>
                    <a:pt x="24" y="53"/>
                  </a:lnTo>
                  <a:close/>
                  <a:moveTo>
                    <a:pt x="24" y="26"/>
                  </a:moveTo>
                  <a:cubicBezTo>
                    <a:pt x="24" y="26"/>
                    <a:pt x="23" y="25"/>
                    <a:pt x="23" y="24"/>
                  </a:cubicBezTo>
                  <a:cubicBezTo>
                    <a:pt x="22" y="24"/>
                    <a:pt x="22" y="23"/>
                    <a:pt x="21" y="23"/>
                  </a:cubicBezTo>
                  <a:cubicBezTo>
                    <a:pt x="20" y="22"/>
                    <a:pt x="19" y="22"/>
                    <a:pt x="18" y="22"/>
                  </a:cubicBezTo>
                  <a:cubicBezTo>
                    <a:pt x="17" y="21"/>
                    <a:pt x="16" y="21"/>
                    <a:pt x="15" y="21"/>
                  </a:cubicBezTo>
                  <a:cubicBezTo>
                    <a:pt x="13" y="21"/>
                    <a:pt x="11" y="22"/>
                    <a:pt x="9" y="24"/>
                  </a:cubicBezTo>
                  <a:cubicBezTo>
                    <a:pt x="8" y="26"/>
                    <a:pt x="7" y="29"/>
                    <a:pt x="7" y="33"/>
                  </a:cubicBezTo>
                  <a:cubicBezTo>
                    <a:pt x="7" y="36"/>
                    <a:pt x="7" y="38"/>
                    <a:pt x="8" y="39"/>
                  </a:cubicBezTo>
                  <a:cubicBezTo>
                    <a:pt x="8" y="41"/>
                    <a:pt x="9" y="43"/>
                    <a:pt x="9" y="44"/>
                  </a:cubicBezTo>
                  <a:cubicBezTo>
                    <a:pt x="10" y="45"/>
                    <a:pt x="11" y="46"/>
                    <a:pt x="12" y="46"/>
                  </a:cubicBezTo>
                  <a:cubicBezTo>
                    <a:pt x="13" y="47"/>
                    <a:pt x="14" y="47"/>
                    <a:pt x="16" y="47"/>
                  </a:cubicBezTo>
                  <a:cubicBezTo>
                    <a:pt x="17" y="47"/>
                    <a:pt x="18" y="47"/>
                    <a:pt x="18" y="47"/>
                  </a:cubicBezTo>
                  <a:cubicBezTo>
                    <a:pt x="19" y="46"/>
                    <a:pt x="20" y="46"/>
                    <a:pt x="21" y="46"/>
                  </a:cubicBezTo>
                  <a:cubicBezTo>
                    <a:pt x="21" y="45"/>
                    <a:pt x="22" y="45"/>
                    <a:pt x="23" y="44"/>
                  </a:cubicBezTo>
                  <a:cubicBezTo>
                    <a:pt x="23" y="43"/>
                    <a:pt x="24" y="43"/>
                    <a:pt x="24" y="42"/>
                  </a:cubicBezTo>
                  <a:lnTo>
                    <a:pt x="24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8" name="Freeform 65">
              <a:extLst>
                <a:ext uri="{FF2B5EF4-FFF2-40B4-BE49-F238E27FC236}">
                  <a16:creationId xmlns:a16="http://schemas.microsoft.com/office/drawing/2014/main" id="{A2A2BF8E-DA3A-4AC0-B7EB-7CAABFC9E69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29624" y="6421821"/>
              <a:ext cx="122060" cy="97648"/>
            </a:xfrm>
            <a:custGeom>
              <a:avLst/>
              <a:gdLst>
                <a:gd name="T0" fmla="*/ 55 w 70"/>
                <a:gd name="T1" fmla="*/ 56 h 56"/>
                <a:gd name="T2" fmla="*/ 45 w 70"/>
                <a:gd name="T3" fmla="*/ 56 h 56"/>
                <a:gd name="T4" fmla="*/ 35 w 70"/>
                <a:gd name="T5" fmla="*/ 16 h 56"/>
                <a:gd name="T6" fmla="*/ 25 w 70"/>
                <a:gd name="T7" fmla="*/ 56 h 56"/>
                <a:gd name="T8" fmla="*/ 16 w 70"/>
                <a:gd name="T9" fmla="*/ 56 h 56"/>
                <a:gd name="T10" fmla="*/ 0 w 70"/>
                <a:gd name="T11" fmla="*/ 0 h 56"/>
                <a:gd name="T12" fmla="*/ 12 w 70"/>
                <a:gd name="T13" fmla="*/ 0 h 56"/>
                <a:gd name="T14" fmla="*/ 20 w 70"/>
                <a:gd name="T15" fmla="*/ 38 h 56"/>
                <a:gd name="T16" fmla="*/ 31 w 70"/>
                <a:gd name="T17" fmla="*/ 0 h 56"/>
                <a:gd name="T18" fmla="*/ 39 w 70"/>
                <a:gd name="T19" fmla="*/ 0 h 56"/>
                <a:gd name="T20" fmla="*/ 51 w 70"/>
                <a:gd name="T21" fmla="*/ 38 h 56"/>
                <a:gd name="T22" fmla="*/ 60 w 70"/>
                <a:gd name="T23" fmla="*/ 0 h 56"/>
                <a:gd name="T24" fmla="*/ 70 w 70"/>
                <a:gd name="T25" fmla="*/ 0 h 56"/>
                <a:gd name="T26" fmla="*/ 55 w 70"/>
                <a:gd name="T2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6">
                  <a:moveTo>
                    <a:pt x="55" y="56"/>
                  </a:moveTo>
                  <a:lnTo>
                    <a:pt x="45" y="56"/>
                  </a:lnTo>
                  <a:lnTo>
                    <a:pt x="35" y="16"/>
                  </a:lnTo>
                  <a:lnTo>
                    <a:pt x="25" y="56"/>
                  </a:lnTo>
                  <a:lnTo>
                    <a:pt x="16" y="5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20" y="38"/>
                  </a:lnTo>
                  <a:lnTo>
                    <a:pt x="31" y="0"/>
                  </a:lnTo>
                  <a:lnTo>
                    <a:pt x="39" y="0"/>
                  </a:lnTo>
                  <a:lnTo>
                    <a:pt x="51" y="38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5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9" name="Freeform 66">
              <a:extLst>
                <a:ext uri="{FF2B5EF4-FFF2-40B4-BE49-F238E27FC236}">
                  <a16:creationId xmlns:a16="http://schemas.microsoft.com/office/drawing/2014/main" id="{BEBFC1A4-92B9-418F-A0A9-2E210A37BC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362147" y="6418333"/>
              <a:ext cx="88930" cy="102879"/>
            </a:xfrm>
            <a:custGeom>
              <a:avLst/>
              <a:gdLst>
                <a:gd name="T0" fmla="*/ 35 w 35"/>
                <a:gd name="T1" fmla="*/ 20 h 40"/>
                <a:gd name="T2" fmla="*/ 33 w 35"/>
                <a:gd name="T3" fmla="*/ 28 h 40"/>
                <a:gd name="T4" fmla="*/ 30 w 35"/>
                <a:gd name="T5" fmla="*/ 35 h 40"/>
                <a:gd name="T6" fmla="*/ 24 w 35"/>
                <a:gd name="T7" fmla="*/ 39 h 40"/>
                <a:gd name="T8" fmla="*/ 17 w 35"/>
                <a:gd name="T9" fmla="*/ 40 h 40"/>
                <a:gd name="T10" fmla="*/ 11 w 35"/>
                <a:gd name="T11" fmla="*/ 39 h 40"/>
                <a:gd name="T12" fmla="*/ 5 w 35"/>
                <a:gd name="T13" fmla="*/ 35 h 40"/>
                <a:gd name="T14" fmla="*/ 2 w 35"/>
                <a:gd name="T15" fmla="*/ 28 h 40"/>
                <a:gd name="T16" fmla="*/ 0 w 35"/>
                <a:gd name="T17" fmla="*/ 20 h 40"/>
                <a:gd name="T18" fmla="*/ 2 w 35"/>
                <a:gd name="T19" fmla="*/ 12 h 40"/>
                <a:gd name="T20" fmla="*/ 5 w 35"/>
                <a:gd name="T21" fmla="*/ 5 h 40"/>
                <a:gd name="T22" fmla="*/ 11 w 35"/>
                <a:gd name="T23" fmla="*/ 1 h 40"/>
                <a:gd name="T24" fmla="*/ 18 w 35"/>
                <a:gd name="T25" fmla="*/ 0 h 40"/>
                <a:gd name="T26" fmla="*/ 24 w 35"/>
                <a:gd name="T27" fmla="*/ 1 h 40"/>
                <a:gd name="T28" fmla="*/ 30 w 35"/>
                <a:gd name="T29" fmla="*/ 5 h 40"/>
                <a:gd name="T30" fmla="*/ 33 w 35"/>
                <a:gd name="T31" fmla="*/ 12 h 40"/>
                <a:gd name="T32" fmla="*/ 35 w 35"/>
                <a:gd name="T33" fmla="*/ 20 h 40"/>
                <a:gd name="T34" fmla="*/ 27 w 35"/>
                <a:gd name="T35" fmla="*/ 20 h 40"/>
                <a:gd name="T36" fmla="*/ 26 w 35"/>
                <a:gd name="T37" fmla="*/ 15 h 40"/>
                <a:gd name="T38" fmla="*/ 24 w 35"/>
                <a:gd name="T39" fmla="*/ 11 h 40"/>
                <a:gd name="T40" fmla="*/ 21 w 35"/>
                <a:gd name="T41" fmla="*/ 8 h 40"/>
                <a:gd name="T42" fmla="*/ 17 w 35"/>
                <a:gd name="T43" fmla="*/ 7 h 40"/>
                <a:gd name="T44" fmla="*/ 13 w 35"/>
                <a:gd name="T45" fmla="*/ 8 h 40"/>
                <a:gd name="T46" fmla="*/ 10 w 35"/>
                <a:gd name="T47" fmla="*/ 11 h 40"/>
                <a:gd name="T48" fmla="*/ 9 w 35"/>
                <a:gd name="T49" fmla="*/ 15 h 40"/>
                <a:gd name="T50" fmla="*/ 8 w 35"/>
                <a:gd name="T51" fmla="*/ 20 h 40"/>
                <a:gd name="T52" fmla="*/ 9 w 35"/>
                <a:gd name="T53" fmla="*/ 26 h 40"/>
                <a:gd name="T54" fmla="*/ 11 w 35"/>
                <a:gd name="T55" fmla="*/ 30 h 40"/>
                <a:gd name="T56" fmla="*/ 14 w 35"/>
                <a:gd name="T57" fmla="*/ 32 h 40"/>
                <a:gd name="T58" fmla="*/ 18 w 35"/>
                <a:gd name="T59" fmla="*/ 33 h 40"/>
                <a:gd name="T60" fmla="*/ 21 w 35"/>
                <a:gd name="T61" fmla="*/ 32 h 40"/>
                <a:gd name="T62" fmla="*/ 24 w 35"/>
                <a:gd name="T63" fmla="*/ 29 h 40"/>
                <a:gd name="T64" fmla="*/ 26 w 35"/>
                <a:gd name="T65" fmla="*/ 25 h 40"/>
                <a:gd name="T66" fmla="*/ 27 w 35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40">
                  <a:moveTo>
                    <a:pt x="35" y="20"/>
                  </a:moveTo>
                  <a:cubicBezTo>
                    <a:pt x="35" y="23"/>
                    <a:pt x="34" y="26"/>
                    <a:pt x="33" y="28"/>
                  </a:cubicBezTo>
                  <a:cubicBezTo>
                    <a:pt x="32" y="31"/>
                    <a:pt x="31" y="33"/>
                    <a:pt x="30" y="35"/>
                  </a:cubicBezTo>
                  <a:cubicBezTo>
                    <a:pt x="28" y="37"/>
                    <a:pt x="26" y="38"/>
                    <a:pt x="24" y="39"/>
                  </a:cubicBezTo>
                  <a:cubicBezTo>
                    <a:pt x="22" y="40"/>
                    <a:pt x="20" y="40"/>
                    <a:pt x="17" y="40"/>
                  </a:cubicBezTo>
                  <a:cubicBezTo>
                    <a:pt x="15" y="40"/>
                    <a:pt x="13" y="40"/>
                    <a:pt x="11" y="39"/>
                  </a:cubicBezTo>
                  <a:cubicBezTo>
                    <a:pt x="8" y="38"/>
                    <a:pt x="7" y="36"/>
                    <a:pt x="5" y="35"/>
                  </a:cubicBezTo>
                  <a:cubicBezTo>
                    <a:pt x="4" y="33"/>
                    <a:pt x="2" y="31"/>
                    <a:pt x="2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7"/>
                    <a:pt x="1" y="14"/>
                    <a:pt x="2" y="12"/>
                  </a:cubicBezTo>
                  <a:cubicBezTo>
                    <a:pt x="3" y="9"/>
                    <a:pt x="4" y="7"/>
                    <a:pt x="5" y="5"/>
                  </a:cubicBezTo>
                  <a:cubicBezTo>
                    <a:pt x="7" y="4"/>
                    <a:pt x="9" y="2"/>
                    <a:pt x="11" y="1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20" y="0"/>
                    <a:pt x="22" y="1"/>
                    <a:pt x="24" y="1"/>
                  </a:cubicBezTo>
                  <a:cubicBezTo>
                    <a:pt x="26" y="2"/>
                    <a:pt x="28" y="4"/>
                    <a:pt x="30" y="5"/>
                  </a:cubicBezTo>
                  <a:cubicBezTo>
                    <a:pt x="31" y="7"/>
                    <a:pt x="32" y="9"/>
                    <a:pt x="33" y="12"/>
                  </a:cubicBezTo>
                  <a:cubicBezTo>
                    <a:pt x="34" y="14"/>
                    <a:pt x="35" y="17"/>
                    <a:pt x="35" y="20"/>
                  </a:cubicBezTo>
                  <a:close/>
                  <a:moveTo>
                    <a:pt x="27" y="20"/>
                  </a:moveTo>
                  <a:cubicBezTo>
                    <a:pt x="27" y="18"/>
                    <a:pt x="27" y="16"/>
                    <a:pt x="26" y="15"/>
                  </a:cubicBezTo>
                  <a:cubicBezTo>
                    <a:pt x="26" y="13"/>
                    <a:pt x="25" y="12"/>
                    <a:pt x="24" y="11"/>
                  </a:cubicBezTo>
                  <a:cubicBezTo>
                    <a:pt x="24" y="10"/>
                    <a:pt x="23" y="9"/>
                    <a:pt x="21" y="8"/>
                  </a:cubicBezTo>
                  <a:cubicBezTo>
                    <a:pt x="20" y="8"/>
                    <a:pt x="19" y="7"/>
                    <a:pt x="17" y="7"/>
                  </a:cubicBezTo>
                  <a:cubicBezTo>
                    <a:pt x="16" y="7"/>
                    <a:pt x="14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10" y="12"/>
                    <a:pt x="9" y="13"/>
                    <a:pt x="9" y="15"/>
                  </a:cubicBezTo>
                  <a:cubicBezTo>
                    <a:pt x="8" y="16"/>
                    <a:pt x="8" y="18"/>
                    <a:pt x="8" y="20"/>
                  </a:cubicBezTo>
                  <a:cubicBezTo>
                    <a:pt x="8" y="22"/>
                    <a:pt x="8" y="24"/>
                    <a:pt x="9" y="26"/>
                  </a:cubicBezTo>
                  <a:cubicBezTo>
                    <a:pt x="9" y="27"/>
                    <a:pt x="10" y="28"/>
                    <a:pt x="11" y="30"/>
                  </a:cubicBezTo>
                  <a:cubicBezTo>
                    <a:pt x="11" y="31"/>
                    <a:pt x="12" y="32"/>
                    <a:pt x="14" y="32"/>
                  </a:cubicBezTo>
                  <a:cubicBezTo>
                    <a:pt x="15" y="33"/>
                    <a:pt x="16" y="33"/>
                    <a:pt x="18" y="33"/>
                  </a:cubicBezTo>
                  <a:cubicBezTo>
                    <a:pt x="19" y="33"/>
                    <a:pt x="20" y="33"/>
                    <a:pt x="21" y="32"/>
                  </a:cubicBezTo>
                  <a:cubicBezTo>
                    <a:pt x="23" y="31"/>
                    <a:pt x="24" y="30"/>
                    <a:pt x="24" y="29"/>
                  </a:cubicBezTo>
                  <a:cubicBezTo>
                    <a:pt x="25" y="28"/>
                    <a:pt x="26" y="27"/>
                    <a:pt x="26" y="25"/>
                  </a:cubicBezTo>
                  <a:cubicBezTo>
                    <a:pt x="27" y="24"/>
                    <a:pt x="27" y="22"/>
                    <a:pt x="27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0" name="Freeform 67">
              <a:extLst>
                <a:ext uri="{FF2B5EF4-FFF2-40B4-BE49-F238E27FC236}">
                  <a16:creationId xmlns:a16="http://schemas.microsoft.com/office/drawing/2014/main" id="{A28B9FD0-8354-4DD6-856A-157C5F8768E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68514" y="6418333"/>
              <a:ext cx="59286" cy="101135"/>
            </a:xfrm>
            <a:custGeom>
              <a:avLst/>
              <a:gdLst>
                <a:gd name="T0" fmla="*/ 21 w 23"/>
                <a:gd name="T1" fmla="*/ 9 h 39"/>
                <a:gd name="T2" fmla="*/ 19 w 23"/>
                <a:gd name="T3" fmla="*/ 8 h 39"/>
                <a:gd name="T4" fmla="*/ 16 w 23"/>
                <a:gd name="T5" fmla="*/ 7 h 39"/>
                <a:gd name="T6" fmla="*/ 10 w 23"/>
                <a:gd name="T7" fmla="*/ 10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1 h 39"/>
                <a:gd name="T16" fmla="*/ 8 w 23"/>
                <a:gd name="T17" fmla="*/ 1 h 39"/>
                <a:gd name="T18" fmla="*/ 8 w 23"/>
                <a:gd name="T19" fmla="*/ 5 h 39"/>
                <a:gd name="T20" fmla="*/ 10 w 23"/>
                <a:gd name="T21" fmla="*/ 3 h 39"/>
                <a:gd name="T22" fmla="*/ 12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1 w 23"/>
                <a:gd name="T29" fmla="*/ 1 h 39"/>
                <a:gd name="T30" fmla="*/ 23 w 23"/>
                <a:gd name="T31" fmla="*/ 2 h 39"/>
                <a:gd name="T32" fmla="*/ 21 w 23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9"/>
                  </a:moveTo>
                  <a:cubicBezTo>
                    <a:pt x="20" y="8"/>
                    <a:pt x="20" y="8"/>
                    <a:pt x="19" y="8"/>
                  </a:cubicBezTo>
                  <a:cubicBezTo>
                    <a:pt x="18" y="8"/>
                    <a:pt x="17" y="7"/>
                    <a:pt x="16" y="7"/>
                  </a:cubicBezTo>
                  <a:cubicBezTo>
                    <a:pt x="13" y="7"/>
                    <a:pt x="11" y="8"/>
                    <a:pt x="10" y="10"/>
                  </a:cubicBezTo>
                  <a:cubicBezTo>
                    <a:pt x="9" y="12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9" y="3"/>
                    <a:pt x="10" y="3"/>
                  </a:cubicBezTo>
                  <a:cubicBezTo>
                    <a:pt x="10" y="2"/>
                    <a:pt x="11" y="2"/>
                    <a:pt x="12" y="1"/>
                  </a:cubicBezTo>
                  <a:cubicBezTo>
                    <a:pt x="12" y="1"/>
                    <a:pt x="13" y="1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3" y="2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1" name="Freeform 68">
              <a:extLst>
                <a:ext uri="{FF2B5EF4-FFF2-40B4-BE49-F238E27FC236}">
                  <a16:creationId xmlns:a16="http://schemas.microsoft.com/office/drawing/2014/main" id="{83D3DEEE-A610-48BE-BADD-6BA188B5B86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45237" y="6383459"/>
              <a:ext cx="76723" cy="136010"/>
            </a:xfrm>
            <a:custGeom>
              <a:avLst/>
              <a:gdLst>
                <a:gd name="T0" fmla="*/ 31 w 44"/>
                <a:gd name="T1" fmla="*/ 78 h 78"/>
                <a:gd name="T2" fmla="*/ 19 w 44"/>
                <a:gd name="T3" fmla="*/ 50 h 78"/>
                <a:gd name="T4" fmla="*/ 10 w 44"/>
                <a:gd name="T5" fmla="*/ 61 h 78"/>
                <a:gd name="T6" fmla="*/ 10 w 44"/>
                <a:gd name="T7" fmla="*/ 78 h 78"/>
                <a:gd name="T8" fmla="*/ 0 w 44"/>
                <a:gd name="T9" fmla="*/ 78 h 78"/>
                <a:gd name="T10" fmla="*/ 0 w 44"/>
                <a:gd name="T11" fmla="*/ 6 h 78"/>
                <a:gd name="T12" fmla="*/ 10 w 44"/>
                <a:gd name="T13" fmla="*/ 0 h 78"/>
                <a:gd name="T14" fmla="*/ 10 w 44"/>
                <a:gd name="T15" fmla="*/ 47 h 78"/>
                <a:gd name="T16" fmla="*/ 28 w 44"/>
                <a:gd name="T17" fmla="*/ 22 h 78"/>
                <a:gd name="T18" fmla="*/ 41 w 44"/>
                <a:gd name="T19" fmla="*/ 22 h 78"/>
                <a:gd name="T20" fmla="*/ 26 w 44"/>
                <a:gd name="T21" fmla="*/ 41 h 78"/>
                <a:gd name="T22" fmla="*/ 44 w 44"/>
                <a:gd name="T23" fmla="*/ 78 h 78"/>
                <a:gd name="T24" fmla="*/ 31 w 44"/>
                <a:gd name="T2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78">
                  <a:moveTo>
                    <a:pt x="31" y="78"/>
                  </a:moveTo>
                  <a:lnTo>
                    <a:pt x="19" y="50"/>
                  </a:lnTo>
                  <a:lnTo>
                    <a:pt x="10" y="61"/>
                  </a:lnTo>
                  <a:lnTo>
                    <a:pt x="10" y="78"/>
                  </a:lnTo>
                  <a:lnTo>
                    <a:pt x="0" y="78"/>
                  </a:lnTo>
                  <a:lnTo>
                    <a:pt x="0" y="6"/>
                  </a:lnTo>
                  <a:lnTo>
                    <a:pt x="10" y="0"/>
                  </a:lnTo>
                  <a:lnTo>
                    <a:pt x="10" y="47"/>
                  </a:lnTo>
                  <a:lnTo>
                    <a:pt x="28" y="22"/>
                  </a:lnTo>
                  <a:lnTo>
                    <a:pt x="41" y="22"/>
                  </a:lnTo>
                  <a:lnTo>
                    <a:pt x="26" y="41"/>
                  </a:lnTo>
                  <a:lnTo>
                    <a:pt x="44" y="78"/>
                  </a:lnTo>
                  <a:lnTo>
                    <a:pt x="31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2" name="Freeform 69">
              <a:extLst>
                <a:ext uri="{FF2B5EF4-FFF2-40B4-BE49-F238E27FC236}">
                  <a16:creationId xmlns:a16="http://schemas.microsoft.com/office/drawing/2014/main" id="{463C7ADB-C654-4D24-9055-0B6003A770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28936" y="6418333"/>
              <a:ext cx="74980" cy="102879"/>
            </a:xfrm>
            <a:custGeom>
              <a:avLst/>
              <a:gdLst>
                <a:gd name="T0" fmla="*/ 28 w 29"/>
                <a:gd name="T1" fmla="*/ 4 h 40"/>
                <a:gd name="T2" fmla="*/ 25 w 29"/>
                <a:gd name="T3" fmla="*/ 10 h 40"/>
                <a:gd name="T4" fmla="*/ 20 w 29"/>
                <a:gd name="T5" fmla="*/ 8 h 40"/>
                <a:gd name="T6" fmla="*/ 15 w 29"/>
                <a:gd name="T7" fmla="*/ 7 h 40"/>
                <a:gd name="T8" fmla="*/ 11 w 29"/>
                <a:gd name="T9" fmla="*/ 8 h 40"/>
                <a:gd name="T10" fmla="*/ 9 w 29"/>
                <a:gd name="T11" fmla="*/ 10 h 40"/>
                <a:gd name="T12" fmla="*/ 10 w 29"/>
                <a:gd name="T13" fmla="*/ 12 h 40"/>
                <a:gd name="T14" fmla="*/ 11 w 29"/>
                <a:gd name="T15" fmla="*/ 13 h 40"/>
                <a:gd name="T16" fmla="*/ 13 w 29"/>
                <a:gd name="T17" fmla="*/ 14 h 40"/>
                <a:gd name="T18" fmla="*/ 17 w 29"/>
                <a:gd name="T19" fmla="*/ 16 h 40"/>
                <a:gd name="T20" fmla="*/ 22 w 29"/>
                <a:gd name="T21" fmla="*/ 18 h 40"/>
                <a:gd name="T22" fmla="*/ 26 w 29"/>
                <a:gd name="T23" fmla="*/ 21 h 40"/>
                <a:gd name="T24" fmla="*/ 29 w 29"/>
                <a:gd name="T25" fmla="*/ 24 h 40"/>
                <a:gd name="T26" fmla="*/ 29 w 29"/>
                <a:gd name="T27" fmla="*/ 29 h 40"/>
                <a:gd name="T28" fmla="*/ 28 w 29"/>
                <a:gd name="T29" fmla="*/ 34 h 40"/>
                <a:gd name="T30" fmla="*/ 25 w 29"/>
                <a:gd name="T31" fmla="*/ 38 h 40"/>
                <a:gd name="T32" fmla="*/ 21 w 29"/>
                <a:gd name="T33" fmla="*/ 40 h 40"/>
                <a:gd name="T34" fmla="*/ 15 w 29"/>
                <a:gd name="T35" fmla="*/ 40 h 40"/>
                <a:gd name="T36" fmla="*/ 7 w 29"/>
                <a:gd name="T37" fmla="*/ 39 h 40"/>
                <a:gd name="T38" fmla="*/ 0 w 29"/>
                <a:gd name="T39" fmla="*/ 35 h 40"/>
                <a:gd name="T40" fmla="*/ 4 w 29"/>
                <a:gd name="T41" fmla="*/ 30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20 w 29"/>
                <a:gd name="T53" fmla="*/ 26 h 40"/>
                <a:gd name="T54" fmla="*/ 17 w 29"/>
                <a:gd name="T55" fmla="*/ 24 h 40"/>
                <a:gd name="T56" fmla="*/ 13 w 29"/>
                <a:gd name="T57" fmla="*/ 23 h 40"/>
                <a:gd name="T58" fmla="*/ 8 w 29"/>
                <a:gd name="T59" fmla="*/ 20 h 40"/>
                <a:gd name="T60" fmla="*/ 4 w 29"/>
                <a:gd name="T61" fmla="*/ 18 h 40"/>
                <a:gd name="T62" fmla="*/ 2 w 29"/>
                <a:gd name="T63" fmla="*/ 15 h 40"/>
                <a:gd name="T64" fmla="*/ 2 w 29"/>
                <a:gd name="T65" fmla="*/ 11 h 40"/>
                <a:gd name="T66" fmla="*/ 3 w 29"/>
                <a:gd name="T67" fmla="*/ 6 h 40"/>
                <a:gd name="T68" fmla="*/ 6 w 29"/>
                <a:gd name="T69" fmla="*/ 3 h 40"/>
                <a:gd name="T70" fmla="*/ 10 w 29"/>
                <a:gd name="T71" fmla="*/ 1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3" y="9"/>
                    <a:pt x="22" y="8"/>
                    <a:pt x="20" y="8"/>
                  </a:cubicBezTo>
                  <a:cubicBezTo>
                    <a:pt x="18" y="7"/>
                    <a:pt x="17" y="7"/>
                    <a:pt x="15" y="7"/>
                  </a:cubicBezTo>
                  <a:cubicBezTo>
                    <a:pt x="13" y="7"/>
                    <a:pt x="12" y="7"/>
                    <a:pt x="11" y="8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9" y="11"/>
                    <a:pt x="10" y="11"/>
                    <a:pt x="10" y="12"/>
                  </a:cubicBezTo>
                  <a:cubicBezTo>
                    <a:pt x="10" y="12"/>
                    <a:pt x="10" y="13"/>
                    <a:pt x="11" y="13"/>
                  </a:cubicBezTo>
                  <a:cubicBezTo>
                    <a:pt x="11" y="13"/>
                    <a:pt x="12" y="14"/>
                    <a:pt x="13" y="14"/>
                  </a:cubicBezTo>
                  <a:cubicBezTo>
                    <a:pt x="14" y="15"/>
                    <a:pt x="15" y="15"/>
                    <a:pt x="17" y="16"/>
                  </a:cubicBezTo>
                  <a:cubicBezTo>
                    <a:pt x="19" y="17"/>
                    <a:pt x="21" y="18"/>
                    <a:pt x="22" y="18"/>
                  </a:cubicBezTo>
                  <a:cubicBezTo>
                    <a:pt x="24" y="19"/>
                    <a:pt x="25" y="20"/>
                    <a:pt x="26" y="21"/>
                  </a:cubicBezTo>
                  <a:cubicBezTo>
                    <a:pt x="27" y="22"/>
                    <a:pt x="28" y="23"/>
                    <a:pt x="29" y="24"/>
                  </a:cubicBezTo>
                  <a:cubicBezTo>
                    <a:pt x="29" y="25"/>
                    <a:pt x="29" y="27"/>
                    <a:pt x="29" y="29"/>
                  </a:cubicBezTo>
                  <a:cubicBezTo>
                    <a:pt x="29" y="31"/>
                    <a:pt x="29" y="33"/>
                    <a:pt x="28" y="34"/>
                  </a:cubicBezTo>
                  <a:cubicBezTo>
                    <a:pt x="28" y="36"/>
                    <a:pt x="26" y="37"/>
                    <a:pt x="25" y="38"/>
                  </a:cubicBezTo>
                  <a:cubicBezTo>
                    <a:pt x="24" y="39"/>
                    <a:pt x="22" y="39"/>
                    <a:pt x="21" y="40"/>
                  </a:cubicBezTo>
                  <a:cubicBezTo>
                    <a:pt x="19" y="40"/>
                    <a:pt x="17" y="40"/>
                    <a:pt x="15" y="40"/>
                  </a:cubicBezTo>
                  <a:cubicBezTo>
                    <a:pt x="13" y="40"/>
                    <a:pt x="10" y="40"/>
                    <a:pt x="7" y="39"/>
                  </a:cubicBezTo>
                  <a:cubicBezTo>
                    <a:pt x="5" y="38"/>
                    <a:pt x="2" y="37"/>
                    <a:pt x="0" y="35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6" y="31"/>
                    <a:pt x="7" y="32"/>
                    <a:pt x="9" y="32"/>
                  </a:cubicBezTo>
                  <a:cubicBezTo>
                    <a:pt x="11" y="33"/>
                    <a:pt x="13" y="33"/>
                    <a:pt x="15" y="33"/>
                  </a:cubicBezTo>
                  <a:cubicBezTo>
                    <a:pt x="17" y="33"/>
                    <a:pt x="19" y="33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2" y="28"/>
                    <a:pt x="21" y="27"/>
                  </a:cubicBezTo>
                  <a:cubicBezTo>
                    <a:pt x="21" y="27"/>
                    <a:pt x="20" y="26"/>
                    <a:pt x="20" y="26"/>
                  </a:cubicBezTo>
                  <a:cubicBezTo>
                    <a:pt x="19" y="25"/>
                    <a:pt x="18" y="25"/>
                    <a:pt x="17" y="24"/>
                  </a:cubicBezTo>
                  <a:cubicBezTo>
                    <a:pt x="16" y="24"/>
                    <a:pt x="15" y="23"/>
                    <a:pt x="13" y="23"/>
                  </a:cubicBezTo>
                  <a:cubicBezTo>
                    <a:pt x="11" y="22"/>
                    <a:pt x="9" y="21"/>
                    <a:pt x="8" y="20"/>
                  </a:cubicBezTo>
                  <a:cubicBezTo>
                    <a:pt x="6" y="19"/>
                    <a:pt x="5" y="19"/>
                    <a:pt x="4" y="18"/>
                  </a:cubicBezTo>
                  <a:cubicBezTo>
                    <a:pt x="3" y="17"/>
                    <a:pt x="3" y="16"/>
                    <a:pt x="2" y="15"/>
                  </a:cubicBezTo>
                  <a:cubicBezTo>
                    <a:pt x="2" y="13"/>
                    <a:pt x="2" y="12"/>
                    <a:pt x="2" y="11"/>
                  </a:cubicBezTo>
                  <a:cubicBezTo>
                    <a:pt x="2" y="9"/>
                    <a:pt x="2" y="7"/>
                    <a:pt x="3" y="6"/>
                  </a:cubicBezTo>
                  <a:cubicBezTo>
                    <a:pt x="3" y="5"/>
                    <a:pt x="4" y="4"/>
                    <a:pt x="6" y="3"/>
                  </a:cubicBezTo>
                  <a:cubicBezTo>
                    <a:pt x="7" y="2"/>
                    <a:pt x="8" y="1"/>
                    <a:pt x="10" y="1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20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3" name="Freeform 70">
              <a:extLst>
                <a:ext uri="{FF2B5EF4-FFF2-40B4-BE49-F238E27FC236}">
                  <a16:creationId xmlns:a16="http://schemas.microsoft.com/office/drawing/2014/main" id="{40CF3793-E792-4DB3-8064-4B43F4706A3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23096" y="6489826"/>
              <a:ext cx="27899" cy="31387"/>
            </a:xfrm>
            <a:custGeom>
              <a:avLst/>
              <a:gdLst>
                <a:gd name="T0" fmla="*/ 11 w 11"/>
                <a:gd name="T1" fmla="*/ 6 h 12"/>
                <a:gd name="T2" fmla="*/ 11 w 11"/>
                <a:gd name="T3" fmla="*/ 9 h 12"/>
                <a:gd name="T4" fmla="*/ 10 w 11"/>
                <a:gd name="T5" fmla="*/ 10 h 12"/>
                <a:gd name="T6" fmla="*/ 8 w 11"/>
                <a:gd name="T7" fmla="*/ 12 h 12"/>
                <a:gd name="T8" fmla="*/ 6 w 11"/>
                <a:gd name="T9" fmla="*/ 12 h 12"/>
                <a:gd name="T10" fmla="*/ 3 w 11"/>
                <a:gd name="T11" fmla="*/ 12 h 12"/>
                <a:gd name="T12" fmla="*/ 1 w 11"/>
                <a:gd name="T13" fmla="*/ 10 h 12"/>
                <a:gd name="T14" fmla="*/ 0 w 11"/>
                <a:gd name="T15" fmla="*/ 9 h 12"/>
                <a:gd name="T16" fmla="*/ 0 w 11"/>
                <a:gd name="T17" fmla="*/ 6 h 12"/>
                <a:gd name="T18" fmla="*/ 0 w 11"/>
                <a:gd name="T19" fmla="*/ 4 h 12"/>
                <a:gd name="T20" fmla="*/ 1 w 11"/>
                <a:gd name="T21" fmla="*/ 2 h 12"/>
                <a:gd name="T22" fmla="*/ 3 w 11"/>
                <a:gd name="T23" fmla="*/ 1 h 12"/>
                <a:gd name="T24" fmla="*/ 6 w 11"/>
                <a:gd name="T25" fmla="*/ 0 h 12"/>
                <a:gd name="T26" fmla="*/ 8 w 11"/>
                <a:gd name="T27" fmla="*/ 1 h 12"/>
                <a:gd name="T28" fmla="*/ 10 w 11"/>
                <a:gd name="T29" fmla="*/ 2 h 12"/>
                <a:gd name="T30" fmla="*/ 11 w 11"/>
                <a:gd name="T31" fmla="*/ 4 h 12"/>
                <a:gd name="T32" fmla="*/ 11 w 11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11" y="7"/>
                    <a:pt x="11" y="8"/>
                    <a:pt x="11" y="9"/>
                  </a:cubicBezTo>
                  <a:cubicBezTo>
                    <a:pt x="11" y="9"/>
                    <a:pt x="10" y="10"/>
                    <a:pt x="10" y="10"/>
                  </a:cubicBezTo>
                  <a:cubicBezTo>
                    <a:pt x="9" y="11"/>
                    <a:pt x="9" y="11"/>
                    <a:pt x="8" y="12"/>
                  </a:cubicBezTo>
                  <a:cubicBezTo>
                    <a:pt x="7" y="12"/>
                    <a:pt x="6" y="12"/>
                    <a:pt x="6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1"/>
                    <a:pt x="2" y="11"/>
                    <a:pt x="1" y="10"/>
                  </a:cubicBezTo>
                  <a:cubicBezTo>
                    <a:pt x="1" y="10"/>
                    <a:pt x="1" y="9"/>
                    <a:pt x="0" y="9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6" y="0"/>
                    <a:pt x="7" y="1"/>
                    <a:pt x="8" y="1"/>
                  </a:cubicBezTo>
                  <a:cubicBezTo>
                    <a:pt x="9" y="1"/>
                    <a:pt x="9" y="2"/>
                    <a:pt x="10" y="2"/>
                  </a:cubicBezTo>
                  <a:cubicBezTo>
                    <a:pt x="10" y="3"/>
                    <a:pt x="11" y="3"/>
                    <a:pt x="11" y="4"/>
                  </a:cubicBezTo>
                  <a:cubicBezTo>
                    <a:pt x="11" y="5"/>
                    <a:pt x="11" y="6"/>
                    <a:pt x="11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</p:grpSp>
      <p:sp>
        <p:nvSpPr>
          <p:cNvPr id="18" name="Title 1"/>
          <p:cNvSpPr>
            <a:spLocks noGrp="1"/>
          </p:cNvSpPr>
          <p:nvPr userDrawn="1">
            <p:ph type="ctrTitle"/>
          </p:nvPr>
        </p:nvSpPr>
        <p:spPr>
          <a:xfrm>
            <a:off x="944388" y="2158329"/>
            <a:ext cx="4781392" cy="860400"/>
          </a:xfrm>
          <a:prstGeom prst="rect">
            <a:avLst/>
          </a:prstGeom>
        </p:spPr>
        <p:txBody>
          <a:bodyPr/>
          <a:lstStyle>
            <a:lvl1pPr>
              <a:defRPr sz="2999" b="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9" name="Subtitle 2"/>
          <p:cNvSpPr>
            <a:spLocks noGrp="1"/>
          </p:cNvSpPr>
          <p:nvPr userDrawn="1">
            <p:ph type="subTitle" idx="1"/>
          </p:nvPr>
        </p:nvSpPr>
        <p:spPr>
          <a:xfrm>
            <a:off x="944580" y="3200329"/>
            <a:ext cx="4805525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999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4A731D0-020D-4D8E-955D-2354AF0FE452}"/>
              </a:ext>
            </a:extLst>
          </p:cNvPr>
          <p:cNvSpPr/>
          <p:nvPr userDrawn="1"/>
        </p:nvSpPr>
        <p:spPr>
          <a:xfrm>
            <a:off x="489112" y="723658"/>
            <a:ext cx="5677988" cy="3452894"/>
          </a:xfrm>
          <a:custGeom>
            <a:avLst/>
            <a:gdLst>
              <a:gd name="connsiteX0" fmla="*/ 8749 w 5680945"/>
              <a:gd name="connsiteY0" fmla="*/ 1021520 h 3452894"/>
              <a:gd name="connsiteX1" fmla="*/ 8749 w 5680945"/>
              <a:gd name="connsiteY1" fmla="*/ 3164181 h 3452894"/>
              <a:gd name="connsiteX2" fmla="*/ 151414 w 5680945"/>
              <a:gd name="connsiteY2" fmla="*/ 3164181 h 3452894"/>
              <a:gd name="connsiteX3" fmla="*/ 151414 w 5680945"/>
              <a:gd name="connsiteY3" fmla="*/ 1140155 h 3452894"/>
              <a:gd name="connsiteX4" fmla="*/ 5534897 w 5680945"/>
              <a:gd name="connsiteY4" fmla="*/ 179294 h 3452894"/>
              <a:gd name="connsiteX5" fmla="*/ 5534897 w 5680945"/>
              <a:gd name="connsiteY5" fmla="*/ 3306846 h 3452894"/>
              <a:gd name="connsiteX6" fmla="*/ 864624 w 5680945"/>
              <a:gd name="connsiteY6" fmla="*/ 3306846 h 3452894"/>
              <a:gd name="connsiteX7" fmla="*/ 864624 w 5680945"/>
              <a:gd name="connsiteY7" fmla="*/ 3449395 h 3452894"/>
              <a:gd name="connsiteX8" fmla="*/ 5677562 w 5680945"/>
              <a:gd name="connsiteY8" fmla="*/ 3449395 h 3452894"/>
              <a:gd name="connsiteX9" fmla="*/ 5677562 w 5680945"/>
              <a:gd name="connsiteY9" fmla="*/ 8749 h 3452894"/>
              <a:gd name="connsiteX10" fmla="*/ 8749 w 5680945"/>
              <a:gd name="connsiteY10" fmla="*/ 1021520 h 345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680945" h="3452894">
                <a:moveTo>
                  <a:pt x="8749" y="1021520"/>
                </a:moveTo>
                <a:lnTo>
                  <a:pt x="8749" y="3164181"/>
                </a:lnTo>
                <a:lnTo>
                  <a:pt x="151414" y="3164181"/>
                </a:lnTo>
                <a:lnTo>
                  <a:pt x="151414" y="1140155"/>
                </a:lnTo>
                <a:lnTo>
                  <a:pt x="5534897" y="179294"/>
                </a:lnTo>
                <a:lnTo>
                  <a:pt x="5534897" y="3306846"/>
                </a:lnTo>
                <a:lnTo>
                  <a:pt x="864624" y="3306846"/>
                </a:lnTo>
                <a:lnTo>
                  <a:pt x="864624" y="3449395"/>
                </a:lnTo>
                <a:lnTo>
                  <a:pt x="5677562" y="3449395"/>
                </a:lnTo>
                <a:lnTo>
                  <a:pt x="5677562" y="8749"/>
                </a:lnTo>
                <a:lnTo>
                  <a:pt x="8749" y="1021520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799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5324C54-B75E-4AC0-90C2-FA558C7716F7}"/>
              </a:ext>
            </a:extLst>
          </p:cNvPr>
          <p:cNvSpPr/>
          <p:nvPr/>
        </p:nvSpPr>
        <p:spPr>
          <a:xfrm>
            <a:off x="489112" y="4021756"/>
            <a:ext cx="151568" cy="151647"/>
          </a:xfrm>
          <a:custGeom>
            <a:avLst/>
            <a:gdLst>
              <a:gd name="connsiteX0" fmla="*/ 8749 w 151647"/>
              <a:gd name="connsiteY0" fmla="*/ 8749 h 151647"/>
              <a:gd name="connsiteX1" fmla="*/ 151414 w 151647"/>
              <a:gd name="connsiteY1" fmla="*/ 8749 h 151647"/>
              <a:gd name="connsiteX2" fmla="*/ 151414 w 151647"/>
              <a:gd name="connsiteY2" fmla="*/ 151414 h 151647"/>
              <a:gd name="connsiteX3" fmla="*/ 8749 w 151647"/>
              <a:gd name="connsiteY3" fmla="*/ 151414 h 15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647" h="151647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799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AA95478-C099-485F-AD95-A617656C6C7C}"/>
              </a:ext>
            </a:extLst>
          </p:cNvPr>
          <p:cNvSpPr/>
          <p:nvPr/>
        </p:nvSpPr>
        <p:spPr>
          <a:xfrm>
            <a:off x="774294" y="4021756"/>
            <a:ext cx="151568" cy="151647"/>
          </a:xfrm>
          <a:custGeom>
            <a:avLst/>
            <a:gdLst>
              <a:gd name="connsiteX0" fmla="*/ 8749 w 151647"/>
              <a:gd name="connsiteY0" fmla="*/ 8749 h 151647"/>
              <a:gd name="connsiteX1" fmla="*/ 151414 w 151647"/>
              <a:gd name="connsiteY1" fmla="*/ 8749 h 151647"/>
              <a:gd name="connsiteX2" fmla="*/ 151414 w 151647"/>
              <a:gd name="connsiteY2" fmla="*/ 151414 h 151647"/>
              <a:gd name="connsiteX3" fmla="*/ 8749 w 151647"/>
              <a:gd name="connsiteY3" fmla="*/ 151414 h 15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647" h="151647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799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65680A1-86D1-44C2-AA38-0DF5735F1F26}"/>
              </a:ext>
            </a:extLst>
          </p:cNvPr>
          <p:cNvSpPr/>
          <p:nvPr/>
        </p:nvSpPr>
        <p:spPr>
          <a:xfrm>
            <a:off x="1059359" y="4021756"/>
            <a:ext cx="151568" cy="151647"/>
          </a:xfrm>
          <a:custGeom>
            <a:avLst/>
            <a:gdLst>
              <a:gd name="connsiteX0" fmla="*/ 8749 w 151647"/>
              <a:gd name="connsiteY0" fmla="*/ 8749 h 151647"/>
              <a:gd name="connsiteX1" fmla="*/ 151414 w 151647"/>
              <a:gd name="connsiteY1" fmla="*/ 8749 h 151647"/>
              <a:gd name="connsiteX2" fmla="*/ 151414 w 151647"/>
              <a:gd name="connsiteY2" fmla="*/ 151414 h 151647"/>
              <a:gd name="connsiteX3" fmla="*/ 8749 w 151647"/>
              <a:gd name="connsiteY3" fmla="*/ 151414 h 15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647" h="151647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799"/>
          </a:p>
        </p:txBody>
      </p:sp>
      <p:grpSp>
        <p:nvGrpSpPr>
          <p:cNvPr id="76" name="Group 4">
            <a:extLst>
              <a:ext uri="{FF2B5EF4-FFF2-40B4-BE49-F238E27FC236}">
                <a16:creationId xmlns:a16="http://schemas.microsoft.com/office/drawing/2014/main" id="{9D60B6B0-F7ED-4B9F-A77C-632AC4EA661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359392" y="4960938"/>
            <a:ext cx="1224912" cy="1435100"/>
            <a:chOff x="6529" y="3125"/>
            <a:chExt cx="772" cy="904"/>
          </a:xfrm>
        </p:grpSpPr>
        <p:sp>
          <p:nvSpPr>
            <p:cNvPr id="77" name="Freeform 5">
              <a:extLst>
                <a:ext uri="{FF2B5EF4-FFF2-40B4-BE49-F238E27FC236}">
                  <a16:creationId xmlns:a16="http://schemas.microsoft.com/office/drawing/2014/main" id="{CC1B45B9-64DF-4C5B-9711-FA69AD53707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78" name="Freeform 6">
              <a:extLst>
                <a:ext uri="{FF2B5EF4-FFF2-40B4-BE49-F238E27FC236}">
                  <a16:creationId xmlns:a16="http://schemas.microsoft.com/office/drawing/2014/main" id="{BA55CB73-EE25-43B6-9720-855E16C4B15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28114584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pproved question t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" name="Group 185">
            <a:extLst>
              <a:ext uri="{FF2B5EF4-FFF2-40B4-BE49-F238E27FC236}">
                <a16:creationId xmlns:a16="http://schemas.microsoft.com/office/drawing/2014/main" id="{9CDE954B-B280-441B-9B2D-3DC58AAE3926}"/>
              </a:ext>
            </a:extLst>
          </p:cNvPr>
          <p:cNvGrpSpPr/>
          <p:nvPr userDrawn="1"/>
        </p:nvGrpSpPr>
        <p:grpSpPr>
          <a:xfrm>
            <a:off x="497856" y="5826613"/>
            <a:ext cx="3876004" cy="570195"/>
            <a:chOff x="498115" y="5951018"/>
            <a:chExt cx="3878023" cy="570195"/>
          </a:xfrm>
        </p:grpSpPr>
        <p:sp>
          <p:nvSpPr>
            <p:cNvPr id="187" name="Rectangle 186">
              <a:extLst>
                <a:ext uri="{FF2B5EF4-FFF2-40B4-BE49-F238E27FC236}">
                  <a16:creationId xmlns:a16="http://schemas.microsoft.com/office/drawing/2014/main" id="{93D8FAC8-9530-49D4-8284-D35D1B1509D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98115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88" name="Rectangle 6">
              <a:extLst>
                <a:ext uri="{FF2B5EF4-FFF2-40B4-BE49-F238E27FC236}">
                  <a16:creationId xmlns:a16="http://schemas.microsoft.com/office/drawing/2014/main" id="{FD924F44-93C1-4254-B594-53DB14FD995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93411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89" name="Rectangle 7">
              <a:extLst>
                <a:ext uri="{FF2B5EF4-FFF2-40B4-BE49-F238E27FC236}">
                  <a16:creationId xmlns:a16="http://schemas.microsoft.com/office/drawing/2014/main" id="{2A2DA425-7935-45A1-B63F-2D14CF8D5F9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90451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90" name="Freeform 8">
              <a:extLst>
                <a:ext uri="{FF2B5EF4-FFF2-40B4-BE49-F238E27FC236}">
                  <a16:creationId xmlns:a16="http://schemas.microsoft.com/office/drawing/2014/main" id="{91EFF75E-13E7-4E35-B108-D9FD5E9C802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8115" y="6181188"/>
              <a:ext cx="94161" cy="130778"/>
            </a:xfrm>
            <a:custGeom>
              <a:avLst/>
              <a:gdLst>
                <a:gd name="T0" fmla="*/ 32 w 54"/>
                <a:gd name="T1" fmla="*/ 11 h 75"/>
                <a:gd name="T2" fmla="*/ 32 w 54"/>
                <a:gd name="T3" fmla="*/ 75 h 75"/>
                <a:gd name="T4" fmla="*/ 22 w 54"/>
                <a:gd name="T5" fmla="*/ 75 h 75"/>
                <a:gd name="T6" fmla="*/ 22 w 54"/>
                <a:gd name="T7" fmla="*/ 11 h 75"/>
                <a:gd name="T8" fmla="*/ 0 w 54"/>
                <a:gd name="T9" fmla="*/ 11 h 75"/>
                <a:gd name="T10" fmla="*/ 0 w 54"/>
                <a:gd name="T11" fmla="*/ 0 h 75"/>
                <a:gd name="T12" fmla="*/ 54 w 54"/>
                <a:gd name="T13" fmla="*/ 0 h 75"/>
                <a:gd name="T14" fmla="*/ 54 w 54"/>
                <a:gd name="T15" fmla="*/ 11 h 75"/>
                <a:gd name="T16" fmla="*/ 32 w 54"/>
                <a:gd name="T17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75">
                  <a:moveTo>
                    <a:pt x="32" y="11"/>
                  </a:moveTo>
                  <a:lnTo>
                    <a:pt x="32" y="75"/>
                  </a:lnTo>
                  <a:lnTo>
                    <a:pt x="22" y="75"/>
                  </a:lnTo>
                  <a:lnTo>
                    <a:pt x="22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54" y="0"/>
                  </a:lnTo>
                  <a:lnTo>
                    <a:pt x="54" y="11"/>
                  </a:lnTo>
                  <a:lnTo>
                    <a:pt x="32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1" name="Freeform 9">
              <a:extLst>
                <a:ext uri="{FF2B5EF4-FFF2-40B4-BE49-F238E27FC236}">
                  <a16:creationId xmlns:a16="http://schemas.microsoft.com/office/drawing/2014/main" id="{4411951F-E009-4FE7-B2EC-47771CA8E1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9713" y="6174213"/>
              <a:ext cx="78468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9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1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7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9" y="17"/>
                  </a:cubicBezTo>
                  <a:cubicBezTo>
                    <a:pt x="10" y="17"/>
                    <a:pt x="10" y="16"/>
                    <a:pt x="11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2" name="Freeform 10">
              <a:extLst>
                <a:ext uri="{FF2B5EF4-FFF2-40B4-BE49-F238E27FC236}">
                  <a16:creationId xmlns:a16="http://schemas.microsoft.com/office/drawing/2014/main" id="{B28EE49C-5F5A-49C6-AEB8-6D12DDF344E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5618" y="6212575"/>
              <a:ext cx="85443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3" name="Freeform 11">
              <a:extLst>
                <a:ext uri="{FF2B5EF4-FFF2-40B4-BE49-F238E27FC236}">
                  <a16:creationId xmlns:a16="http://schemas.microsoft.com/office/drawing/2014/main" id="{6E2B7D76-D660-491F-8B04-169C6F138B0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57320" y="6174213"/>
              <a:ext cx="83698" cy="139497"/>
            </a:xfrm>
            <a:custGeom>
              <a:avLst/>
              <a:gdLst>
                <a:gd name="T0" fmla="*/ 33 w 33"/>
                <a:gd name="T1" fmla="*/ 35 h 55"/>
                <a:gd name="T2" fmla="*/ 31 w 33"/>
                <a:gd name="T3" fmla="*/ 44 h 55"/>
                <a:gd name="T4" fmla="*/ 28 w 33"/>
                <a:gd name="T5" fmla="*/ 50 h 55"/>
                <a:gd name="T6" fmla="*/ 23 w 33"/>
                <a:gd name="T7" fmla="*/ 53 h 55"/>
                <a:gd name="T8" fmla="*/ 17 w 33"/>
                <a:gd name="T9" fmla="*/ 55 h 55"/>
                <a:gd name="T10" fmla="*/ 12 w 33"/>
                <a:gd name="T11" fmla="*/ 53 h 55"/>
                <a:gd name="T12" fmla="*/ 8 w 33"/>
                <a:gd name="T13" fmla="*/ 50 h 55"/>
                <a:gd name="T14" fmla="*/ 8 w 33"/>
                <a:gd name="T15" fmla="*/ 54 h 55"/>
                <a:gd name="T16" fmla="*/ 0 w 33"/>
                <a:gd name="T17" fmla="*/ 54 h 55"/>
                <a:gd name="T18" fmla="*/ 0 w 33"/>
                <a:gd name="T19" fmla="*/ 4 h 55"/>
                <a:gd name="T20" fmla="*/ 8 w 33"/>
                <a:gd name="T21" fmla="*/ 0 h 55"/>
                <a:gd name="T22" fmla="*/ 8 w 33"/>
                <a:gd name="T23" fmla="*/ 19 h 55"/>
                <a:gd name="T24" fmla="*/ 10 w 33"/>
                <a:gd name="T25" fmla="*/ 17 h 55"/>
                <a:gd name="T26" fmla="*/ 12 w 33"/>
                <a:gd name="T27" fmla="*/ 16 h 55"/>
                <a:gd name="T28" fmla="*/ 14 w 33"/>
                <a:gd name="T29" fmla="*/ 15 h 55"/>
                <a:gd name="T30" fmla="*/ 18 w 33"/>
                <a:gd name="T31" fmla="*/ 15 h 55"/>
                <a:gd name="T32" fmla="*/ 24 w 33"/>
                <a:gd name="T33" fmla="*/ 16 h 55"/>
                <a:gd name="T34" fmla="*/ 28 w 33"/>
                <a:gd name="T35" fmla="*/ 19 h 55"/>
                <a:gd name="T36" fmla="*/ 31 w 33"/>
                <a:gd name="T37" fmla="*/ 26 h 55"/>
                <a:gd name="T38" fmla="*/ 33 w 33"/>
                <a:gd name="T39" fmla="*/ 35 h 55"/>
                <a:gd name="T40" fmla="*/ 25 w 33"/>
                <a:gd name="T41" fmla="*/ 35 h 55"/>
                <a:gd name="T42" fmla="*/ 23 w 33"/>
                <a:gd name="T43" fmla="*/ 25 h 55"/>
                <a:gd name="T44" fmla="*/ 16 w 33"/>
                <a:gd name="T45" fmla="*/ 22 h 55"/>
                <a:gd name="T46" fmla="*/ 14 w 33"/>
                <a:gd name="T47" fmla="*/ 22 h 55"/>
                <a:gd name="T48" fmla="*/ 11 w 33"/>
                <a:gd name="T49" fmla="*/ 23 h 55"/>
                <a:gd name="T50" fmla="*/ 9 w 33"/>
                <a:gd name="T51" fmla="*/ 25 h 55"/>
                <a:gd name="T52" fmla="*/ 8 w 33"/>
                <a:gd name="T53" fmla="*/ 26 h 55"/>
                <a:gd name="T54" fmla="*/ 8 w 33"/>
                <a:gd name="T55" fmla="*/ 43 h 55"/>
                <a:gd name="T56" fmla="*/ 9 w 33"/>
                <a:gd name="T57" fmla="*/ 44 h 55"/>
                <a:gd name="T58" fmla="*/ 11 w 33"/>
                <a:gd name="T59" fmla="*/ 46 h 55"/>
                <a:gd name="T60" fmla="*/ 14 w 33"/>
                <a:gd name="T61" fmla="*/ 47 h 55"/>
                <a:gd name="T62" fmla="*/ 17 w 33"/>
                <a:gd name="T63" fmla="*/ 48 h 55"/>
                <a:gd name="T64" fmla="*/ 23 w 33"/>
                <a:gd name="T65" fmla="*/ 45 h 55"/>
                <a:gd name="T66" fmla="*/ 25 w 33"/>
                <a:gd name="T67" fmla="*/ 3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" h="55">
                  <a:moveTo>
                    <a:pt x="33" y="35"/>
                  </a:moveTo>
                  <a:cubicBezTo>
                    <a:pt x="33" y="38"/>
                    <a:pt x="32" y="41"/>
                    <a:pt x="31" y="44"/>
                  </a:cubicBezTo>
                  <a:cubicBezTo>
                    <a:pt x="30" y="46"/>
                    <a:pt x="29" y="48"/>
                    <a:pt x="28" y="50"/>
                  </a:cubicBezTo>
                  <a:cubicBezTo>
                    <a:pt x="27" y="51"/>
                    <a:pt x="25" y="53"/>
                    <a:pt x="23" y="53"/>
                  </a:cubicBezTo>
                  <a:cubicBezTo>
                    <a:pt x="21" y="54"/>
                    <a:pt x="19" y="55"/>
                    <a:pt x="17" y="55"/>
                  </a:cubicBezTo>
                  <a:cubicBezTo>
                    <a:pt x="16" y="55"/>
                    <a:pt x="14" y="54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8"/>
                    <a:pt x="10" y="17"/>
                  </a:cubicBezTo>
                  <a:cubicBezTo>
                    <a:pt x="11" y="17"/>
                    <a:pt x="11" y="16"/>
                    <a:pt x="12" y="16"/>
                  </a:cubicBezTo>
                  <a:cubicBezTo>
                    <a:pt x="13" y="16"/>
                    <a:pt x="13" y="15"/>
                    <a:pt x="14" y="15"/>
                  </a:cubicBezTo>
                  <a:cubicBezTo>
                    <a:pt x="15" y="15"/>
                    <a:pt x="16" y="15"/>
                    <a:pt x="18" y="15"/>
                  </a:cubicBezTo>
                  <a:cubicBezTo>
                    <a:pt x="20" y="15"/>
                    <a:pt x="22" y="15"/>
                    <a:pt x="24" y="16"/>
                  </a:cubicBezTo>
                  <a:cubicBezTo>
                    <a:pt x="25" y="16"/>
                    <a:pt x="27" y="18"/>
                    <a:pt x="28" y="19"/>
                  </a:cubicBezTo>
                  <a:cubicBezTo>
                    <a:pt x="30" y="21"/>
                    <a:pt x="31" y="23"/>
                    <a:pt x="31" y="26"/>
                  </a:cubicBezTo>
                  <a:cubicBezTo>
                    <a:pt x="32" y="28"/>
                    <a:pt x="33" y="32"/>
                    <a:pt x="33" y="35"/>
                  </a:cubicBezTo>
                  <a:close/>
                  <a:moveTo>
                    <a:pt x="25" y="35"/>
                  </a:moveTo>
                  <a:cubicBezTo>
                    <a:pt x="25" y="31"/>
                    <a:pt x="24" y="27"/>
                    <a:pt x="23" y="25"/>
                  </a:cubicBezTo>
                  <a:cubicBezTo>
                    <a:pt x="21" y="23"/>
                    <a:pt x="19" y="22"/>
                    <a:pt x="16" y="22"/>
                  </a:cubicBezTo>
                  <a:cubicBezTo>
                    <a:pt x="15" y="22"/>
                    <a:pt x="15" y="22"/>
                    <a:pt x="14" y="22"/>
                  </a:cubicBezTo>
                  <a:cubicBezTo>
                    <a:pt x="13" y="22"/>
                    <a:pt x="12" y="23"/>
                    <a:pt x="11" y="23"/>
                  </a:cubicBezTo>
                  <a:cubicBezTo>
                    <a:pt x="11" y="23"/>
                    <a:pt x="10" y="24"/>
                    <a:pt x="9" y="25"/>
                  </a:cubicBezTo>
                  <a:cubicBezTo>
                    <a:pt x="9" y="25"/>
                    <a:pt x="8" y="26"/>
                    <a:pt x="8" y="26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9" y="44"/>
                    <a:pt x="9" y="44"/>
                  </a:cubicBezTo>
                  <a:cubicBezTo>
                    <a:pt x="10" y="45"/>
                    <a:pt x="11" y="45"/>
                    <a:pt x="11" y="46"/>
                  </a:cubicBezTo>
                  <a:cubicBezTo>
                    <a:pt x="12" y="46"/>
                    <a:pt x="13" y="47"/>
                    <a:pt x="14" y="47"/>
                  </a:cubicBezTo>
                  <a:cubicBezTo>
                    <a:pt x="15" y="47"/>
                    <a:pt x="16" y="48"/>
                    <a:pt x="17" y="48"/>
                  </a:cubicBezTo>
                  <a:cubicBezTo>
                    <a:pt x="19" y="48"/>
                    <a:pt x="21" y="47"/>
                    <a:pt x="23" y="45"/>
                  </a:cubicBezTo>
                  <a:cubicBezTo>
                    <a:pt x="24" y="43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4" name="Freeform 12">
              <a:extLst>
                <a:ext uri="{FF2B5EF4-FFF2-40B4-BE49-F238E27FC236}">
                  <a16:creationId xmlns:a16="http://schemas.microsoft.com/office/drawing/2014/main" id="{41BE51DE-402B-48B5-99C8-D8BB9A32DF3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6713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0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2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2" y="22"/>
                    <a:pt x="32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2" y="32"/>
                    <a:pt x="22" y="31"/>
                    <a:pt x="23" y="31"/>
                  </a:cubicBezTo>
                  <a:cubicBezTo>
                    <a:pt x="24" y="31"/>
                    <a:pt x="24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6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3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3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5" name="Freeform 13">
              <a:extLst>
                <a:ext uri="{FF2B5EF4-FFF2-40B4-BE49-F238E27FC236}">
                  <a16:creationId xmlns:a16="http://schemas.microsoft.com/office/drawing/2014/main" id="{8D5E878B-8859-44FA-A69D-DCE630AAB0D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0873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1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2" y="54"/>
                    <a:pt x="11" y="54"/>
                  </a:cubicBezTo>
                  <a:cubicBezTo>
                    <a:pt x="10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6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2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6" name="Freeform 14">
              <a:extLst>
                <a:ext uri="{FF2B5EF4-FFF2-40B4-BE49-F238E27FC236}">
                  <a16:creationId xmlns:a16="http://schemas.microsoft.com/office/drawing/2014/main" id="{08D55808-ECDC-4E9B-84ED-7301E9E716C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877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1" y="54"/>
                    <a:pt x="10" y="54"/>
                  </a:cubicBezTo>
                  <a:cubicBezTo>
                    <a:pt x="9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7" name="Freeform 15">
              <a:extLst>
                <a:ext uri="{FF2B5EF4-FFF2-40B4-BE49-F238E27FC236}">
                  <a16:creationId xmlns:a16="http://schemas.microsoft.com/office/drawing/2014/main" id="{3436B310-313E-4A53-A70D-CA0D0D97FE7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90370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0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29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0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2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2" y="21"/>
                    <a:pt x="32" y="22"/>
                    <a:pt x="32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0" y="32"/>
                    <a:pt x="21" y="32"/>
                  </a:cubicBezTo>
                  <a:cubicBezTo>
                    <a:pt x="22" y="32"/>
                    <a:pt x="22" y="31"/>
                    <a:pt x="23" y="31"/>
                  </a:cubicBezTo>
                  <a:cubicBezTo>
                    <a:pt x="23" y="31"/>
                    <a:pt x="24" y="30"/>
                    <a:pt x="25" y="30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0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6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3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7" y="6"/>
                    <a:pt x="16" y="6"/>
                  </a:cubicBezTo>
                  <a:cubicBezTo>
                    <a:pt x="15" y="6"/>
                    <a:pt x="13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8" name="Freeform 16">
              <a:extLst>
                <a:ext uri="{FF2B5EF4-FFF2-40B4-BE49-F238E27FC236}">
                  <a16:creationId xmlns:a16="http://schemas.microsoft.com/office/drawing/2014/main" id="{F3CE55A9-AE55-4169-A58D-8171D9916EC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4993" y="6212575"/>
              <a:ext cx="55799" cy="99391"/>
            </a:xfrm>
            <a:custGeom>
              <a:avLst/>
              <a:gdLst>
                <a:gd name="T0" fmla="*/ 20 w 22"/>
                <a:gd name="T1" fmla="*/ 8 h 39"/>
                <a:gd name="T2" fmla="*/ 18 w 22"/>
                <a:gd name="T3" fmla="*/ 7 h 39"/>
                <a:gd name="T4" fmla="*/ 15 w 22"/>
                <a:gd name="T5" fmla="*/ 7 h 39"/>
                <a:gd name="T6" fmla="*/ 9 w 22"/>
                <a:gd name="T7" fmla="*/ 9 h 39"/>
                <a:gd name="T8" fmla="*/ 7 w 22"/>
                <a:gd name="T9" fmla="*/ 17 h 39"/>
                <a:gd name="T10" fmla="*/ 7 w 22"/>
                <a:gd name="T11" fmla="*/ 39 h 39"/>
                <a:gd name="T12" fmla="*/ 0 w 22"/>
                <a:gd name="T13" fmla="*/ 39 h 39"/>
                <a:gd name="T14" fmla="*/ 0 w 22"/>
                <a:gd name="T15" fmla="*/ 0 h 39"/>
                <a:gd name="T16" fmla="*/ 7 w 22"/>
                <a:gd name="T17" fmla="*/ 0 h 39"/>
                <a:gd name="T18" fmla="*/ 7 w 22"/>
                <a:gd name="T19" fmla="*/ 4 h 39"/>
                <a:gd name="T20" fmla="*/ 9 w 22"/>
                <a:gd name="T21" fmla="*/ 2 h 39"/>
                <a:gd name="T22" fmla="*/ 11 w 22"/>
                <a:gd name="T23" fmla="*/ 1 h 39"/>
                <a:gd name="T24" fmla="*/ 13 w 22"/>
                <a:gd name="T25" fmla="*/ 0 h 39"/>
                <a:gd name="T26" fmla="*/ 16 w 22"/>
                <a:gd name="T27" fmla="*/ 0 h 39"/>
                <a:gd name="T28" fmla="*/ 20 w 22"/>
                <a:gd name="T29" fmla="*/ 0 h 39"/>
                <a:gd name="T30" fmla="*/ 22 w 22"/>
                <a:gd name="T31" fmla="*/ 1 h 39"/>
                <a:gd name="T32" fmla="*/ 20 w 22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39">
                  <a:moveTo>
                    <a:pt x="20" y="8"/>
                  </a:moveTo>
                  <a:cubicBezTo>
                    <a:pt x="20" y="8"/>
                    <a:pt x="19" y="8"/>
                    <a:pt x="18" y="7"/>
                  </a:cubicBezTo>
                  <a:cubicBezTo>
                    <a:pt x="17" y="7"/>
                    <a:pt x="16" y="7"/>
                    <a:pt x="15" y="7"/>
                  </a:cubicBezTo>
                  <a:cubicBezTo>
                    <a:pt x="12" y="7"/>
                    <a:pt x="10" y="8"/>
                    <a:pt x="9" y="9"/>
                  </a:cubicBezTo>
                  <a:cubicBezTo>
                    <a:pt x="8" y="11"/>
                    <a:pt x="7" y="14"/>
                    <a:pt x="7" y="1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9" y="2"/>
                  </a:cubicBezTo>
                  <a:cubicBezTo>
                    <a:pt x="9" y="2"/>
                    <a:pt x="10" y="1"/>
                    <a:pt x="11" y="1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9" y="0"/>
                    <a:pt x="20" y="0"/>
                  </a:cubicBezTo>
                  <a:cubicBezTo>
                    <a:pt x="21" y="0"/>
                    <a:pt x="22" y="1"/>
                    <a:pt x="22" y="1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9" name="Freeform 17">
              <a:extLst>
                <a:ext uri="{FF2B5EF4-FFF2-40B4-BE49-F238E27FC236}">
                  <a16:creationId xmlns:a16="http://schemas.microsoft.com/office/drawing/2014/main" id="{FA01BC48-4605-46FC-A7AC-192C7DBCA04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06591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1" y="54"/>
                    <a:pt x="10" y="54"/>
                  </a:cubicBezTo>
                  <a:cubicBezTo>
                    <a:pt x="9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0" name="Freeform 18">
              <a:extLst>
                <a:ext uri="{FF2B5EF4-FFF2-40B4-BE49-F238E27FC236}">
                  <a16:creationId xmlns:a16="http://schemas.microsoft.com/office/drawing/2014/main" id="{870190F3-472B-4296-B88D-D6904B9F30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5058" y="6174213"/>
              <a:ext cx="80211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10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2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3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10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8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9" y="20"/>
                    <a:pt x="29" y="22"/>
                    <a:pt x="30" y="24"/>
                  </a:cubicBezTo>
                  <a:cubicBezTo>
                    <a:pt x="31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1" name="Freeform 19">
              <a:extLst>
                <a:ext uri="{FF2B5EF4-FFF2-40B4-BE49-F238E27FC236}">
                  <a16:creationId xmlns:a16="http://schemas.microsoft.com/office/drawing/2014/main" id="{6CEA0F2B-4AAB-4A16-B7F1-CFCB0C0DCE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82706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2" name="Freeform 20">
              <a:extLst>
                <a:ext uri="{FF2B5EF4-FFF2-40B4-BE49-F238E27FC236}">
                  <a16:creationId xmlns:a16="http://schemas.microsoft.com/office/drawing/2014/main" id="{CD64F657-7EE7-4AF2-ADE4-160C87E64D6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30922" y="6212575"/>
              <a:ext cx="80211" cy="134265"/>
            </a:xfrm>
            <a:custGeom>
              <a:avLst/>
              <a:gdLst>
                <a:gd name="T0" fmla="*/ 25 w 32"/>
                <a:gd name="T1" fmla="*/ 53 h 53"/>
                <a:gd name="T2" fmla="*/ 25 w 32"/>
                <a:gd name="T3" fmla="*/ 35 h 53"/>
                <a:gd name="T4" fmla="*/ 20 w 32"/>
                <a:gd name="T5" fmla="*/ 38 h 53"/>
                <a:gd name="T6" fmla="*/ 15 w 32"/>
                <a:gd name="T7" fmla="*/ 40 h 53"/>
                <a:gd name="T8" fmla="*/ 9 w 32"/>
                <a:gd name="T9" fmla="*/ 38 h 53"/>
                <a:gd name="T10" fmla="*/ 4 w 32"/>
                <a:gd name="T11" fmla="*/ 35 h 53"/>
                <a:gd name="T12" fmla="*/ 1 w 32"/>
                <a:gd name="T13" fmla="*/ 28 h 53"/>
                <a:gd name="T14" fmla="*/ 0 w 32"/>
                <a:gd name="T15" fmla="*/ 19 h 53"/>
                <a:gd name="T16" fmla="*/ 1 w 32"/>
                <a:gd name="T17" fmla="*/ 10 h 53"/>
                <a:gd name="T18" fmla="*/ 4 w 32"/>
                <a:gd name="T19" fmla="*/ 4 h 53"/>
                <a:gd name="T20" fmla="*/ 9 w 32"/>
                <a:gd name="T21" fmla="*/ 1 h 53"/>
                <a:gd name="T22" fmla="*/ 15 w 32"/>
                <a:gd name="T23" fmla="*/ 0 h 53"/>
                <a:gd name="T24" fmla="*/ 18 w 32"/>
                <a:gd name="T25" fmla="*/ 0 h 53"/>
                <a:gd name="T26" fmla="*/ 20 w 32"/>
                <a:gd name="T27" fmla="*/ 1 h 53"/>
                <a:gd name="T28" fmla="*/ 23 w 32"/>
                <a:gd name="T29" fmla="*/ 2 h 53"/>
                <a:gd name="T30" fmla="*/ 25 w 32"/>
                <a:gd name="T31" fmla="*/ 4 h 53"/>
                <a:gd name="T32" fmla="*/ 25 w 32"/>
                <a:gd name="T33" fmla="*/ 0 h 53"/>
                <a:gd name="T34" fmla="*/ 32 w 32"/>
                <a:gd name="T35" fmla="*/ 0 h 53"/>
                <a:gd name="T36" fmla="*/ 32 w 32"/>
                <a:gd name="T37" fmla="*/ 49 h 53"/>
                <a:gd name="T38" fmla="*/ 25 w 32"/>
                <a:gd name="T39" fmla="*/ 53 h 53"/>
                <a:gd name="T40" fmla="*/ 25 w 32"/>
                <a:gd name="T41" fmla="*/ 12 h 53"/>
                <a:gd name="T42" fmla="*/ 23 w 32"/>
                <a:gd name="T43" fmla="*/ 10 h 53"/>
                <a:gd name="T44" fmla="*/ 21 w 32"/>
                <a:gd name="T45" fmla="*/ 8 h 53"/>
                <a:gd name="T46" fmla="*/ 18 w 32"/>
                <a:gd name="T47" fmla="*/ 7 h 53"/>
                <a:gd name="T48" fmla="*/ 16 w 32"/>
                <a:gd name="T49" fmla="*/ 7 h 53"/>
                <a:gd name="T50" fmla="*/ 9 w 32"/>
                <a:gd name="T51" fmla="*/ 10 h 53"/>
                <a:gd name="T52" fmla="*/ 7 w 32"/>
                <a:gd name="T53" fmla="*/ 19 h 53"/>
                <a:gd name="T54" fmla="*/ 10 w 32"/>
                <a:gd name="T55" fmla="*/ 29 h 53"/>
                <a:gd name="T56" fmla="*/ 16 w 32"/>
                <a:gd name="T57" fmla="*/ 33 h 53"/>
                <a:gd name="T58" fmla="*/ 21 w 32"/>
                <a:gd name="T59" fmla="*/ 31 h 53"/>
                <a:gd name="T60" fmla="*/ 25 w 32"/>
                <a:gd name="T61" fmla="*/ 28 h 53"/>
                <a:gd name="T62" fmla="*/ 25 w 32"/>
                <a:gd name="T63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" h="53">
                  <a:moveTo>
                    <a:pt x="25" y="53"/>
                  </a:moveTo>
                  <a:cubicBezTo>
                    <a:pt x="25" y="35"/>
                    <a:pt x="25" y="35"/>
                    <a:pt x="25" y="35"/>
                  </a:cubicBezTo>
                  <a:cubicBezTo>
                    <a:pt x="23" y="36"/>
                    <a:pt x="22" y="37"/>
                    <a:pt x="20" y="38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3" y="40"/>
                    <a:pt x="11" y="39"/>
                    <a:pt x="9" y="38"/>
                  </a:cubicBezTo>
                  <a:cubicBezTo>
                    <a:pt x="7" y="38"/>
                    <a:pt x="5" y="36"/>
                    <a:pt x="4" y="35"/>
                  </a:cubicBezTo>
                  <a:cubicBezTo>
                    <a:pt x="3" y="33"/>
                    <a:pt x="2" y="31"/>
                    <a:pt x="1" y="28"/>
                  </a:cubicBezTo>
                  <a:cubicBezTo>
                    <a:pt x="0" y="26"/>
                    <a:pt x="0" y="23"/>
                    <a:pt x="0" y="19"/>
                  </a:cubicBezTo>
                  <a:cubicBezTo>
                    <a:pt x="0" y="16"/>
                    <a:pt x="0" y="13"/>
                    <a:pt x="1" y="10"/>
                  </a:cubicBezTo>
                  <a:cubicBezTo>
                    <a:pt x="2" y="8"/>
                    <a:pt x="3" y="6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1" y="1"/>
                    <a:pt x="22" y="2"/>
                    <a:pt x="23" y="2"/>
                  </a:cubicBezTo>
                  <a:cubicBezTo>
                    <a:pt x="23" y="3"/>
                    <a:pt x="24" y="3"/>
                    <a:pt x="25" y="4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49"/>
                    <a:pt x="32" y="49"/>
                    <a:pt x="32" y="49"/>
                  </a:cubicBezTo>
                  <a:lnTo>
                    <a:pt x="25" y="53"/>
                  </a:lnTo>
                  <a:close/>
                  <a:moveTo>
                    <a:pt x="25" y="12"/>
                  </a:moveTo>
                  <a:cubicBezTo>
                    <a:pt x="24" y="11"/>
                    <a:pt x="24" y="10"/>
                    <a:pt x="23" y="10"/>
                  </a:cubicBezTo>
                  <a:cubicBezTo>
                    <a:pt x="23" y="9"/>
                    <a:pt x="22" y="9"/>
                    <a:pt x="21" y="8"/>
                  </a:cubicBezTo>
                  <a:cubicBezTo>
                    <a:pt x="20" y="8"/>
                    <a:pt x="19" y="7"/>
                    <a:pt x="18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3" y="7"/>
                    <a:pt x="11" y="8"/>
                    <a:pt x="9" y="10"/>
                  </a:cubicBezTo>
                  <a:cubicBezTo>
                    <a:pt x="8" y="12"/>
                    <a:pt x="7" y="15"/>
                    <a:pt x="7" y="19"/>
                  </a:cubicBezTo>
                  <a:cubicBezTo>
                    <a:pt x="7" y="23"/>
                    <a:pt x="8" y="27"/>
                    <a:pt x="10" y="29"/>
                  </a:cubicBezTo>
                  <a:cubicBezTo>
                    <a:pt x="11" y="31"/>
                    <a:pt x="13" y="33"/>
                    <a:pt x="16" y="33"/>
                  </a:cubicBezTo>
                  <a:cubicBezTo>
                    <a:pt x="18" y="33"/>
                    <a:pt x="19" y="32"/>
                    <a:pt x="21" y="31"/>
                  </a:cubicBezTo>
                  <a:cubicBezTo>
                    <a:pt x="22" y="30"/>
                    <a:pt x="24" y="29"/>
                    <a:pt x="25" y="28"/>
                  </a:cubicBezTo>
                  <a:lnTo>
                    <a:pt x="25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3" name="Freeform 21">
              <a:extLst>
                <a:ext uri="{FF2B5EF4-FFF2-40B4-BE49-F238E27FC236}">
                  <a16:creationId xmlns:a16="http://schemas.microsoft.com/office/drawing/2014/main" id="{FA80A690-9084-4519-8D88-A01963C0236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835545" y="6212575"/>
              <a:ext cx="78468" cy="101135"/>
            </a:xfrm>
            <a:custGeom>
              <a:avLst/>
              <a:gdLst>
                <a:gd name="T0" fmla="*/ 24 w 31"/>
                <a:gd name="T1" fmla="*/ 39 h 40"/>
                <a:gd name="T2" fmla="*/ 24 w 31"/>
                <a:gd name="T3" fmla="*/ 35 h 40"/>
                <a:gd name="T4" fmla="*/ 20 w 31"/>
                <a:gd name="T5" fmla="*/ 38 h 40"/>
                <a:gd name="T6" fmla="*/ 14 w 31"/>
                <a:gd name="T7" fmla="*/ 40 h 40"/>
                <a:gd name="T8" fmla="*/ 4 w 31"/>
                <a:gd name="T9" fmla="*/ 35 h 40"/>
                <a:gd name="T10" fmla="*/ 0 w 31"/>
                <a:gd name="T11" fmla="*/ 22 h 40"/>
                <a:gd name="T12" fmla="*/ 0 w 31"/>
                <a:gd name="T13" fmla="*/ 0 h 40"/>
                <a:gd name="T14" fmla="*/ 8 w 31"/>
                <a:gd name="T15" fmla="*/ 0 h 40"/>
                <a:gd name="T16" fmla="*/ 8 w 31"/>
                <a:gd name="T17" fmla="*/ 22 h 40"/>
                <a:gd name="T18" fmla="*/ 10 w 31"/>
                <a:gd name="T19" fmla="*/ 30 h 40"/>
                <a:gd name="T20" fmla="*/ 16 w 31"/>
                <a:gd name="T21" fmla="*/ 33 h 40"/>
                <a:gd name="T22" fmla="*/ 22 w 31"/>
                <a:gd name="T23" fmla="*/ 30 h 40"/>
                <a:gd name="T24" fmla="*/ 24 w 31"/>
                <a:gd name="T25" fmla="*/ 23 h 40"/>
                <a:gd name="T26" fmla="*/ 24 w 31"/>
                <a:gd name="T27" fmla="*/ 0 h 40"/>
                <a:gd name="T28" fmla="*/ 31 w 31"/>
                <a:gd name="T29" fmla="*/ 0 h 40"/>
                <a:gd name="T30" fmla="*/ 31 w 31"/>
                <a:gd name="T31" fmla="*/ 39 h 40"/>
                <a:gd name="T32" fmla="*/ 24 w 31"/>
                <a:gd name="T33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40">
                  <a:moveTo>
                    <a:pt x="24" y="39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3" y="36"/>
                    <a:pt x="22" y="38"/>
                    <a:pt x="20" y="38"/>
                  </a:cubicBezTo>
                  <a:cubicBezTo>
                    <a:pt x="18" y="39"/>
                    <a:pt x="16" y="40"/>
                    <a:pt x="14" y="40"/>
                  </a:cubicBezTo>
                  <a:cubicBezTo>
                    <a:pt x="10" y="40"/>
                    <a:pt x="6" y="38"/>
                    <a:pt x="4" y="35"/>
                  </a:cubicBezTo>
                  <a:cubicBezTo>
                    <a:pt x="2" y="32"/>
                    <a:pt x="0" y="28"/>
                    <a:pt x="0" y="2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6"/>
                    <a:pt x="9" y="28"/>
                    <a:pt x="10" y="30"/>
                  </a:cubicBezTo>
                  <a:cubicBezTo>
                    <a:pt x="11" y="32"/>
                    <a:pt x="13" y="33"/>
                    <a:pt x="16" y="33"/>
                  </a:cubicBezTo>
                  <a:cubicBezTo>
                    <a:pt x="18" y="33"/>
                    <a:pt x="20" y="32"/>
                    <a:pt x="22" y="30"/>
                  </a:cubicBezTo>
                  <a:cubicBezTo>
                    <a:pt x="23" y="28"/>
                    <a:pt x="24" y="26"/>
                    <a:pt x="24" y="23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4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4" name="Freeform 22">
              <a:extLst>
                <a:ext uri="{FF2B5EF4-FFF2-40B4-BE49-F238E27FC236}">
                  <a16:creationId xmlns:a16="http://schemas.microsoft.com/office/drawing/2014/main" id="{E847401D-2482-482A-AC12-D2E83C13546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934936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1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2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5" name="Freeform 23">
              <a:extLst>
                <a:ext uri="{FF2B5EF4-FFF2-40B4-BE49-F238E27FC236}">
                  <a16:creationId xmlns:a16="http://schemas.microsoft.com/office/drawing/2014/main" id="{86054F72-4509-4465-B9A8-8DAE3EFD35B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30841" y="6212575"/>
              <a:ext cx="73236" cy="101135"/>
            </a:xfrm>
            <a:custGeom>
              <a:avLst/>
              <a:gdLst>
                <a:gd name="T0" fmla="*/ 28 w 29"/>
                <a:gd name="T1" fmla="*/ 4 h 40"/>
                <a:gd name="T2" fmla="*/ 24 w 29"/>
                <a:gd name="T3" fmla="*/ 10 h 40"/>
                <a:gd name="T4" fmla="*/ 20 w 29"/>
                <a:gd name="T5" fmla="*/ 7 h 40"/>
                <a:gd name="T6" fmla="*/ 14 w 29"/>
                <a:gd name="T7" fmla="*/ 6 h 40"/>
                <a:gd name="T8" fmla="*/ 10 w 29"/>
                <a:gd name="T9" fmla="*/ 7 h 40"/>
                <a:gd name="T10" fmla="*/ 9 w 29"/>
                <a:gd name="T11" fmla="*/ 10 h 40"/>
                <a:gd name="T12" fmla="*/ 9 w 29"/>
                <a:gd name="T13" fmla="*/ 11 h 40"/>
                <a:gd name="T14" fmla="*/ 11 w 29"/>
                <a:gd name="T15" fmla="*/ 12 h 40"/>
                <a:gd name="T16" fmla="*/ 13 w 29"/>
                <a:gd name="T17" fmla="*/ 14 h 40"/>
                <a:gd name="T18" fmla="*/ 16 w 29"/>
                <a:gd name="T19" fmla="*/ 15 h 40"/>
                <a:gd name="T20" fmla="*/ 22 w 29"/>
                <a:gd name="T21" fmla="*/ 18 h 40"/>
                <a:gd name="T22" fmla="*/ 26 w 29"/>
                <a:gd name="T23" fmla="*/ 20 h 40"/>
                <a:gd name="T24" fmla="*/ 28 w 29"/>
                <a:gd name="T25" fmla="*/ 24 h 40"/>
                <a:gd name="T26" fmla="*/ 29 w 29"/>
                <a:gd name="T27" fmla="*/ 28 h 40"/>
                <a:gd name="T28" fmla="*/ 28 w 29"/>
                <a:gd name="T29" fmla="*/ 34 h 40"/>
                <a:gd name="T30" fmla="*/ 25 w 29"/>
                <a:gd name="T31" fmla="*/ 37 h 40"/>
                <a:gd name="T32" fmla="*/ 20 w 29"/>
                <a:gd name="T33" fmla="*/ 39 h 40"/>
                <a:gd name="T34" fmla="*/ 15 w 29"/>
                <a:gd name="T35" fmla="*/ 40 h 40"/>
                <a:gd name="T36" fmla="*/ 7 w 29"/>
                <a:gd name="T37" fmla="*/ 38 h 40"/>
                <a:gd name="T38" fmla="*/ 0 w 29"/>
                <a:gd name="T39" fmla="*/ 35 h 40"/>
                <a:gd name="T40" fmla="*/ 4 w 29"/>
                <a:gd name="T41" fmla="*/ 29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19 w 29"/>
                <a:gd name="T53" fmla="*/ 25 h 40"/>
                <a:gd name="T54" fmla="*/ 17 w 29"/>
                <a:gd name="T55" fmla="*/ 24 h 40"/>
                <a:gd name="T56" fmla="*/ 13 w 29"/>
                <a:gd name="T57" fmla="*/ 22 h 40"/>
                <a:gd name="T58" fmla="*/ 8 w 29"/>
                <a:gd name="T59" fmla="*/ 20 h 40"/>
                <a:gd name="T60" fmla="*/ 4 w 29"/>
                <a:gd name="T61" fmla="*/ 17 h 40"/>
                <a:gd name="T62" fmla="*/ 2 w 29"/>
                <a:gd name="T63" fmla="*/ 14 h 40"/>
                <a:gd name="T64" fmla="*/ 2 w 29"/>
                <a:gd name="T65" fmla="*/ 10 h 40"/>
                <a:gd name="T66" fmla="*/ 2 w 29"/>
                <a:gd name="T67" fmla="*/ 5 h 40"/>
                <a:gd name="T68" fmla="*/ 5 w 29"/>
                <a:gd name="T69" fmla="*/ 2 h 40"/>
                <a:gd name="T70" fmla="*/ 9 w 29"/>
                <a:gd name="T71" fmla="*/ 0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3" y="8"/>
                    <a:pt x="21" y="8"/>
                    <a:pt x="20" y="7"/>
                  </a:cubicBezTo>
                  <a:cubicBezTo>
                    <a:pt x="18" y="7"/>
                    <a:pt x="16" y="6"/>
                    <a:pt x="14" y="6"/>
                  </a:cubicBezTo>
                  <a:cubicBezTo>
                    <a:pt x="13" y="6"/>
                    <a:pt x="11" y="7"/>
                    <a:pt x="10" y="7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10" y="12"/>
                    <a:pt x="10" y="12"/>
                    <a:pt x="11" y="12"/>
                  </a:cubicBezTo>
                  <a:cubicBezTo>
                    <a:pt x="11" y="13"/>
                    <a:pt x="12" y="13"/>
                    <a:pt x="13" y="14"/>
                  </a:cubicBezTo>
                  <a:cubicBezTo>
                    <a:pt x="14" y="14"/>
                    <a:pt x="15" y="15"/>
                    <a:pt x="16" y="15"/>
                  </a:cubicBezTo>
                  <a:cubicBezTo>
                    <a:pt x="18" y="16"/>
                    <a:pt x="20" y="17"/>
                    <a:pt x="22" y="18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1"/>
                    <a:pt x="28" y="22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9" y="30"/>
                    <a:pt x="29" y="32"/>
                    <a:pt x="28" y="34"/>
                  </a:cubicBezTo>
                  <a:cubicBezTo>
                    <a:pt x="27" y="35"/>
                    <a:pt x="26" y="36"/>
                    <a:pt x="25" y="37"/>
                  </a:cubicBezTo>
                  <a:cubicBezTo>
                    <a:pt x="23" y="38"/>
                    <a:pt x="22" y="39"/>
                    <a:pt x="20" y="39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2" y="40"/>
                    <a:pt x="10" y="39"/>
                    <a:pt x="7" y="38"/>
                  </a:cubicBezTo>
                  <a:cubicBezTo>
                    <a:pt x="4" y="37"/>
                    <a:pt x="2" y="36"/>
                    <a:pt x="0" y="3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30"/>
                    <a:pt x="7" y="31"/>
                    <a:pt x="9" y="32"/>
                  </a:cubicBezTo>
                  <a:cubicBezTo>
                    <a:pt x="11" y="32"/>
                    <a:pt x="13" y="33"/>
                    <a:pt x="15" y="33"/>
                  </a:cubicBezTo>
                  <a:cubicBezTo>
                    <a:pt x="17" y="33"/>
                    <a:pt x="19" y="32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2" y="27"/>
                    <a:pt x="21" y="27"/>
                  </a:cubicBezTo>
                  <a:cubicBezTo>
                    <a:pt x="21" y="26"/>
                    <a:pt x="20" y="25"/>
                    <a:pt x="19" y="25"/>
                  </a:cubicBezTo>
                  <a:cubicBezTo>
                    <a:pt x="19" y="25"/>
                    <a:pt x="18" y="24"/>
                    <a:pt x="17" y="24"/>
                  </a:cubicBezTo>
                  <a:cubicBezTo>
                    <a:pt x="15" y="23"/>
                    <a:pt x="14" y="23"/>
                    <a:pt x="13" y="22"/>
                  </a:cubicBezTo>
                  <a:cubicBezTo>
                    <a:pt x="11" y="21"/>
                    <a:pt x="9" y="20"/>
                    <a:pt x="8" y="20"/>
                  </a:cubicBezTo>
                  <a:cubicBezTo>
                    <a:pt x="6" y="19"/>
                    <a:pt x="5" y="18"/>
                    <a:pt x="4" y="17"/>
                  </a:cubicBezTo>
                  <a:cubicBezTo>
                    <a:pt x="3" y="16"/>
                    <a:pt x="3" y="15"/>
                    <a:pt x="2" y="14"/>
                  </a:cubicBezTo>
                  <a:cubicBezTo>
                    <a:pt x="2" y="13"/>
                    <a:pt x="2" y="12"/>
                    <a:pt x="2" y="10"/>
                  </a:cubicBezTo>
                  <a:cubicBezTo>
                    <a:pt x="2" y="8"/>
                    <a:pt x="2" y="7"/>
                    <a:pt x="2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8" y="1"/>
                    <a:pt x="9" y="0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19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6" name="Freeform 24">
              <a:extLst>
                <a:ext uri="{FF2B5EF4-FFF2-40B4-BE49-F238E27FC236}">
                  <a16:creationId xmlns:a16="http://schemas.microsoft.com/office/drawing/2014/main" id="{813850E4-4B62-4FDA-ABD6-F5A5AA5E7C2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118027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7" name="Freeform 25">
              <a:extLst>
                <a:ext uri="{FF2B5EF4-FFF2-40B4-BE49-F238E27FC236}">
                  <a16:creationId xmlns:a16="http://schemas.microsoft.com/office/drawing/2014/main" id="{1B4F0124-2FAE-4D54-9ECC-E88A8031BBD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194750" y="6175958"/>
              <a:ext cx="24412" cy="136010"/>
            </a:xfrm>
            <a:custGeom>
              <a:avLst/>
              <a:gdLst>
                <a:gd name="T0" fmla="*/ 10 w 10"/>
                <a:gd name="T1" fmla="*/ 5 h 53"/>
                <a:gd name="T2" fmla="*/ 9 w 10"/>
                <a:gd name="T3" fmla="*/ 6 h 53"/>
                <a:gd name="T4" fmla="*/ 8 w 10"/>
                <a:gd name="T5" fmla="*/ 8 h 53"/>
                <a:gd name="T6" fmla="*/ 7 w 10"/>
                <a:gd name="T7" fmla="*/ 9 h 53"/>
                <a:gd name="T8" fmla="*/ 5 w 10"/>
                <a:gd name="T9" fmla="*/ 9 h 53"/>
                <a:gd name="T10" fmla="*/ 3 w 10"/>
                <a:gd name="T11" fmla="*/ 9 h 53"/>
                <a:gd name="T12" fmla="*/ 1 w 10"/>
                <a:gd name="T13" fmla="*/ 8 h 53"/>
                <a:gd name="T14" fmla="*/ 0 w 10"/>
                <a:gd name="T15" fmla="*/ 6 h 53"/>
                <a:gd name="T16" fmla="*/ 0 w 10"/>
                <a:gd name="T17" fmla="*/ 5 h 53"/>
                <a:gd name="T18" fmla="*/ 0 w 10"/>
                <a:gd name="T19" fmla="*/ 3 h 53"/>
                <a:gd name="T20" fmla="*/ 1 w 10"/>
                <a:gd name="T21" fmla="*/ 1 h 53"/>
                <a:gd name="T22" fmla="*/ 3 w 10"/>
                <a:gd name="T23" fmla="*/ 0 h 53"/>
                <a:gd name="T24" fmla="*/ 5 w 10"/>
                <a:gd name="T25" fmla="*/ 0 h 53"/>
                <a:gd name="T26" fmla="*/ 7 w 10"/>
                <a:gd name="T27" fmla="*/ 0 h 53"/>
                <a:gd name="T28" fmla="*/ 8 w 10"/>
                <a:gd name="T29" fmla="*/ 1 h 53"/>
                <a:gd name="T30" fmla="*/ 9 w 10"/>
                <a:gd name="T31" fmla="*/ 3 h 53"/>
                <a:gd name="T32" fmla="*/ 10 w 10"/>
                <a:gd name="T33" fmla="*/ 5 h 53"/>
                <a:gd name="T34" fmla="*/ 1 w 10"/>
                <a:gd name="T35" fmla="*/ 53 h 53"/>
                <a:gd name="T36" fmla="*/ 1 w 10"/>
                <a:gd name="T37" fmla="*/ 14 h 53"/>
                <a:gd name="T38" fmla="*/ 9 w 10"/>
                <a:gd name="T39" fmla="*/ 14 h 53"/>
                <a:gd name="T40" fmla="*/ 9 w 10"/>
                <a:gd name="T41" fmla="*/ 53 h 53"/>
                <a:gd name="T42" fmla="*/ 1 w 10"/>
                <a:gd name="T4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53">
                  <a:moveTo>
                    <a:pt x="10" y="5"/>
                  </a:moveTo>
                  <a:cubicBezTo>
                    <a:pt x="10" y="5"/>
                    <a:pt x="10" y="6"/>
                    <a:pt x="9" y="6"/>
                  </a:cubicBezTo>
                  <a:cubicBezTo>
                    <a:pt x="9" y="7"/>
                    <a:pt x="9" y="8"/>
                    <a:pt x="8" y="8"/>
                  </a:cubicBezTo>
                  <a:cubicBezTo>
                    <a:pt x="8" y="8"/>
                    <a:pt x="7" y="9"/>
                    <a:pt x="7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4" y="9"/>
                    <a:pt x="4" y="9"/>
                    <a:pt x="3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1" y="8"/>
                    <a:pt x="1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10" y="3"/>
                    <a:pt x="10" y="4"/>
                    <a:pt x="10" y="5"/>
                  </a:cubicBezTo>
                  <a:close/>
                  <a:moveTo>
                    <a:pt x="1" y="53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53"/>
                    <a:pt x="9" y="53"/>
                    <a:pt x="9" y="53"/>
                  </a:cubicBezTo>
                  <a:lnTo>
                    <a:pt x="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8" name="Freeform 26">
              <a:extLst>
                <a:ext uri="{FF2B5EF4-FFF2-40B4-BE49-F238E27FC236}">
                  <a16:creationId xmlns:a16="http://schemas.microsoft.com/office/drawing/2014/main" id="{2A730E5F-DF9C-488E-B4E0-EE9F501529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236599" y="6212575"/>
              <a:ext cx="87186" cy="101135"/>
            </a:xfrm>
            <a:custGeom>
              <a:avLst/>
              <a:gdLst>
                <a:gd name="T0" fmla="*/ 34 w 34"/>
                <a:gd name="T1" fmla="*/ 19 h 40"/>
                <a:gd name="T2" fmla="*/ 33 w 34"/>
                <a:gd name="T3" fmla="*/ 28 h 40"/>
                <a:gd name="T4" fmla="*/ 29 w 34"/>
                <a:gd name="T5" fmla="*/ 34 h 40"/>
                <a:gd name="T6" fmla="*/ 24 w 34"/>
                <a:gd name="T7" fmla="*/ 38 h 40"/>
                <a:gd name="T8" fmla="*/ 17 w 34"/>
                <a:gd name="T9" fmla="*/ 40 h 40"/>
                <a:gd name="T10" fmla="*/ 10 w 34"/>
                <a:gd name="T11" fmla="*/ 38 h 40"/>
                <a:gd name="T12" fmla="*/ 5 w 34"/>
                <a:gd name="T13" fmla="*/ 34 h 40"/>
                <a:gd name="T14" fmla="*/ 1 w 34"/>
                <a:gd name="T15" fmla="*/ 28 h 40"/>
                <a:gd name="T16" fmla="*/ 0 w 34"/>
                <a:gd name="T17" fmla="*/ 20 h 40"/>
                <a:gd name="T18" fmla="*/ 1 w 34"/>
                <a:gd name="T19" fmla="*/ 11 h 40"/>
                <a:gd name="T20" fmla="*/ 5 w 34"/>
                <a:gd name="T21" fmla="*/ 5 h 40"/>
                <a:gd name="T22" fmla="*/ 10 w 34"/>
                <a:gd name="T23" fmla="*/ 1 h 40"/>
                <a:gd name="T24" fmla="*/ 17 w 34"/>
                <a:gd name="T25" fmla="*/ 0 h 40"/>
                <a:gd name="T26" fmla="*/ 24 w 34"/>
                <a:gd name="T27" fmla="*/ 1 h 40"/>
                <a:gd name="T28" fmla="*/ 29 w 34"/>
                <a:gd name="T29" fmla="*/ 5 h 40"/>
                <a:gd name="T30" fmla="*/ 33 w 34"/>
                <a:gd name="T31" fmla="*/ 11 h 40"/>
                <a:gd name="T32" fmla="*/ 34 w 34"/>
                <a:gd name="T33" fmla="*/ 19 h 40"/>
                <a:gd name="T34" fmla="*/ 26 w 34"/>
                <a:gd name="T35" fmla="*/ 20 h 40"/>
                <a:gd name="T36" fmla="*/ 26 w 34"/>
                <a:gd name="T37" fmla="*/ 14 h 40"/>
                <a:gd name="T38" fmla="*/ 24 w 34"/>
                <a:gd name="T39" fmla="*/ 10 h 40"/>
                <a:gd name="T40" fmla="*/ 21 w 34"/>
                <a:gd name="T41" fmla="*/ 8 h 40"/>
                <a:gd name="T42" fmla="*/ 17 w 34"/>
                <a:gd name="T43" fmla="*/ 7 h 40"/>
                <a:gd name="T44" fmla="*/ 13 w 34"/>
                <a:gd name="T45" fmla="*/ 8 h 40"/>
                <a:gd name="T46" fmla="*/ 10 w 34"/>
                <a:gd name="T47" fmla="*/ 10 h 40"/>
                <a:gd name="T48" fmla="*/ 8 w 34"/>
                <a:gd name="T49" fmla="*/ 14 h 40"/>
                <a:gd name="T50" fmla="*/ 7 w 34"/>
                <a:gd name="T51" fmla="*/ 19 h 40"/>
                <a:gd name="T52" fmla="*/ 8 w 34"/>
                <a:gd name="T53" fmla="*/ 25 h 40"/>
                <a:gd name="T54" fmla="*/ 10 w 34"/>
                <a:gd name="T55" fmla="*/ 29 h 40"/>
                <a:gd name="T56" fmla="*/ 13 w 34"/>
                <a:gd name="T57" fmla="*/ 32 h 40"/>
                <a:gd name="T58" fmla="*/ 17 w 34"/>
                <a:gd name="T59" fmla="*/ 32 h 40"/>
                <a:gd name="T60" fmla="*/ 21 w 34"/>
                <a:gd name="T61" fmla="*/ 31 h 40"/>
                <a:gd name="T62" fmla="*/ 24 w 34"/>
                <a:gd name="T63" fmla="*/ 29 h 40"/>
                <a:gd name="T64" fmla="*/ 26 w 34"/>
                <a:gd name="T65" fmla="*/ 25 h 40"/>
                <a:gd name="T66" fmla="*/ 26 w 34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" h="40">
                  <a:moveTo>
                    <a:pt x="34" y="19"/>
                  </a:moveTo>
                  <a:cubicBezTo>
                    <a:pt x="34" y="23"/>
                    <a:pt x="34" y="25"/>
                    <a:pt x="33" y="28"/>
                  </a:cubicBezTo>
                  <a:cubicBezTo>
                    <a:pt x="32" y="30"/>
                    <a:pt x="31" y="33"/>
                    <a:pt x="29" y="34"/>
                  </a:cubicBezTo>
                  <a:cubicBezTo>
                    <a:pt x="28" y="36"/>
                    <a:pt x="26" y="37"/>
                    <a:pt x="24" y="38"/>
                  </a:cubicBezTo>
                  <a:cubicBezTo>
                    <a:pt x="21" y="39"/>
                    <a:pt x="19" y="40"/>
                    <a:pt x="17" y="40"/>
                  </a:cubicBezTo>
                  <a:cubicBezTo>
                    <a:pt x="14" y="40"/>
                    <a:pt x="12" y="39"/>
                    <a:pt x="10" y="38"/>
                  </a:cubicBezTo>
                  <a:cubicBezTo>
                    <a:pt x="8" y="37"/>
                    <a:pt x="6" y="36"/>
                    <a:pt x="5" y="34"/>
                  </a:cubicBezTo>
                  <a:cubicBezTo>
                    <a:pt x="3" y="32"/>
                    <a:pt x="2" y="30"/>
                    <a:pt x="1" y="28"/>
                  </a:cubicBezTo>
                  <a:cubicBezTo>
                    <a:pt x="0" y="25"/>
                    <a:pt x="0" y="23"/>
                    <a:pt x="0" y="20"/>
                  </a:cubicBezTo>
                  <a:cubicBezTo>
                    <a:pt x="0" y="16"/>
                    <a:pt x="0" y="14"/>
                    <a:pt x="1" y="11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8" y="3"/>
                    <a:pt x="29" y="5"/>
                  </a:cubicBezTo>
                  <a:cubicBezTo>
                    <a:pt x="31" y="7"/>
                    <a:pt x="32" y="9"/>
                    <a:pt x="33" y="11"/>
                  </a:cubicBezTo>
                  <a:cubicBezTo>
                    <a:pt x="34" y="14"/>
                    <a:pt x="34" y="16"/>
                    <a:pt x="34" y="19"/>
                  </a:cubicBezTo>
                  <a:close/>
                  <a:moveTo>
                    <a:pt x="26" y="20"/>
                  </a:moveTo>
                  <a:cubicBezTo>
                    <a:pt x="26" y="18"/>
                    <a:pt x="26" y="16"/>
                    <a:pt x="26" y="14"/>
                  </a:cubicBezTo>
                  <a:cubicBezTo>
                    <a:pt x="25" y="13"/>
                    <a:pt x="25" y="11"/>
                    <a:pt x="24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19" y="7"/>
                    <a:pt x="18" y="7"/>
                    <a:pt x="17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0" y="10"/>
                  </a:cubicBezTo>
                  <a:cubicBezTo>
                    <a:pt x="9" y="11"/>
                    <a:pt x="8" y="13"/>
                    <a:pt x="8" y="14"/>
                  </a:cubicBezTo>
                  <a:cubicBezTo>
                    <a:pt x="8" y="16"/>
                    <a:pt x="7" y="17"/>
                    <a:pt x="7" y="19"/>
                  </a:cubicBezTo>
                  <a:cubicBezTo>
                    <a:pt x="7" y="21"/>
                    <a:pt x="8" y="23"/>
                    <a:pt x="8" y="25"/>
                  </a:cubicBezTo>
                  <a:cubicBezTo>
                    <a:pt x="9" y="27"/>
                    <a:pt x="9" y="28"/>
                    <a:pt x="10" y="29"/>
                  </a:cubicBezTo>
                  <a:cubicBezTo>
                    <a:pt x="11" y="30"/>
                    <a:pt x="12" y="31"/>
                    <a:pt x="13" y="32"/>
                  </a:cubicBezTo>
                  <a:cubicBezTo>
                    <a:pt x="14" y="32"/>
                    <a:pt x="16" y="32"/>
                    <a:pt x="17" y="32"/>
                  </a:cubicBezTo>
                  <a:cubicBezTo>
                    <a:pt x="18" y="32"/>
                    <a:pt x="20" y="32"/>
                    <a:pt x="21" y="31"/>
                  </a:cubicBezTo>
                  <a:cubicBezTo>
                    <a:pt x="22" y="31"/>
                    <a:pt x="23" y="30"/>
                    <a:pt x="24" y="29"/>
                  </a:cubicBezTo>
                  <a:cubicBezTo>
                    <a:pt x="25" y="27"/>
                    <a:pt x="25" y="26"/>
                    <a:pt x="26" y="25"/>
                  </a:cubicBezTo>
                  <a:cubicBezTo>
                    <a:pt x="26" y="23"/>
                    <a:pt x="26" y="21"/>
                    <a:pt x="26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9" name="Freeform 27">
              <a:extLst>
                <a:ext uri="{FF2B5EF4-FFF2-40B4-BE49-F238E27FC236}">
                  <a16:creationId xmlns:a16="http://schemas.microsoft.com/office/drawing/2014/main" id="{39861D7E-D8DA-436F-9E2F-5C08A8BFB4D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344710" y="6212575"/>
              <a:ext cx="78468" cy="99391"/>
            </a:xfrm>
            <a:custGeom>
              <a:avLst/>
              <a:gdLst>
                <a:gd name="T0" fmla="*/ 23 w 31"/>
                <a:gd name="T1" fmla="*/ 39 h 39"/>
                <a:gd name="T2" fmla="*/ 23 w 31"/>
                <a:gd name="T3" fmla="*/ 17 h 39"/>
                <a:gd name="T4" fmla="*/ 21 w 31"/>
                <a:gd name="T5" fmla="*/ 9 h 39"/>
                <a:gd name="T6" fmla="*/ 15 w 31"/>
                <a:gd name="T7" fmla="*/ 7 h 39"/>
                <a:gd name="T8" fmla="*/ 12 w 31"/>
                <a:gd name="T9" fmla="*/ 7 h 39"/>
                <a:gd name="T10" fmla="*/ 9 w 31"/>
                <a:gd name="T11" fmla="*/ 9 h 39"/>
                <a:gd name="T12" fmla="*/ 8 w 31"/>
                <a:gd name="T13" fmla="*/ 12 h 39"/>
                <a:gd name="T14" fmla="*/ 7 w 31"/>
                <a:gd name="T15" fmla="*/ 16 h 39"/>
                <a:gd name="T16" fmla="*/ 7 w 31"/>
                <a:gd name="T17" fmla="*/ 39 h 39"/>
                <a:gd name="T18" fmla="*/ 0 w 31"/>
                <a:gd name="T19" fmla="*/ 39 h 39"/>
                <a:gd name="T20" fmla="*/ 0 w 31"/>
                <a:gd name="T21" fmla="*/ 0 h 39"/>
                <a:gd name="T22" fmla="*/ 7 w 31"/>
                <a:gd name="T23" fmla="*/ 0 h 39"/>
                <a:gd name="T24" fmla="*/ 7 w 31"/>
                <a:gd name="T25" fmla="*/ 4 h 39"/>
                <a:gd name="T26" fmla="*/ 9 w 31"/>
                <a:gd name="T27" fmla="*/ 2 h 39"/>
                <a:gd name="T28" fmla="*/ 11 w 31"/>
                <a:gd name="T29" fmla="*/ 1 h 39"/>
                <a:gd name="T30" fmla="*/ 14 w 31"/>
                <a:gd name="T31" fmla="*/ 0 h 39"/>
                <a:gd name="T32" fmla="*/ 17 w 31"/>
                <a:gd name="T33" fmla="*/ 0 h 39"/>
                <a:gd name="T34" fmla="*/ 23 w 31"/>
                <a:gd name="T35" fmla="*/ 1 h 39"/>
                <a:gd name="T36" fmla="*/ 27 w 31"/>
                <a:gd name="T37" fmla="*/ 4 h 39"/>
                <a:gd name="T38" fmla="*/ 30 w 31"/>
                <a:gd name="T39" fmla="*/ 9 h 39"/>
                <a:gd name="T40" fmla="*/ 31 w 31"/>
                <a:gd name="T41" fmla="*/ 17 h 39"/>
                <a:gd name="T42" fmla="*/ 31 w 31"/>
                <a:gd name="T43" fmla="*/ 39 h 39"/>
                <a:gd name="T44" fmla="*/ 23 w 31"/>
                <a:gd name="T4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39">
                  <a:moveTo>
                    <a:pt x="23" y="39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4"/>
                    <a:pt x="23" y="11"/>
                    <a:pt x="21" y="9"/>
                  </a:cubicBezTo>
                  <a:cubicBezTo>
                    <a:pt x="20" y="7"/>
                    <a:pt x="18" y="7"/>
                    <a:pt x="15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1" y="8"/>
                    <a:pt x="10" y="8"/>
                    <a:pt x="9" y="9"/>
                  </a:cubicBezTo>
                  <a:cubicBezTo>
                    <a:pt x="9" y="10"/>
                    <a:pt x="8" y="11"/>
                    <a:pt x="8" y="12"/>
                  </a:cubicBezTo>
                  <a:cubicBezTo>
                    <a:pt x="8" y="14"/>
                    <a:pt x="7" y="15"/>
                    <a:pt x="7" y="16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9" y="2"/>
                  </a:cubicBezTo>
                  <a:cubicBezTo>
                    <a:pt x="10" y="2"/>
                    <a:pt x="11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9" y="0"/>
                    <a:pt x="21" y="0"/>
                    <a:pt x="23" y="1"/>
                  </a:cubicBezTo>
                  <a:cubicBezTo>
                    <a:pt x="25" y="1"/>
                    <a:pt x="26" y="2"/>
                    <a:pt x="27" y="4"/>
                  </a:cubicBezTo>
                  <a:cubicBezTo>
                    <a:pt x="28" y="5"/>
                    <a:pt x="29" y="7"/>
                    <a:pt x="30" y="9"/>
                  </a:cubicBezTo>
                  <a:cubicBezTo>
                    <a:pt x="30" y="11"/>
                    <a:pt x="31" y="14"/>
                    <a:pt x="31" y="17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0" name="Freeform 28">
              <a:extLst>
                <a:ext uri="{FF2B5EF4-FFF2-40B4-BE49-F238E27FC236}">
                  <a16:creationId xmlns:a16="http://schemas.microsoft.com/office/drawing/2014/main" id="{8B038F9F-6A9C-4E57-A659-0090AF47059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45845" y="6284068"/>
              <a:ext cx="31387" cy="29643"/>
            </a:xfrm>
            <a:custGeom>
              <a:avLst/>
              <a:gdLst>
                <a:gd name="T0" fmla="*/ 12 w 12"/>
                <a:gd name="T1" fmla="*/ 6 h 12"/>
                <a:gd name="T2" fmla="*/ 11 w 12"/>
                <a:gd name="T3" fmla="*/ 8 h 12"/>
                <a:gd name="T4" fmla="*/ 10 w 12"/>
                <a:gd name="T5" fmla="*/ 10 h 12"/>
                <a:gd name="T6" fmla="*/ 8 w 12"/>
                <a:gd name="T7" fmla="*/ 11 h 12"/>
                <a:gd name="T8" fmla="*/ 6 w 12"/>
                <a:gd name="T9" fmla="*/ 12 h 12"/>
                <a:gd name="T10" fmla="*/ 4 w 12"/>
                <a:gd name="T11" fmla="*/ 11 h 12"/>
                <a:gd name="T12" fmla="*/ 2 w 12"/>
                <a:gd name="T13" fmla="*/ 10 h 12"/>
                <a:gd name="T14" fmla="*/ 1 w 12"/>
                <a:gd name="T15" fmla="*/ 8 h 12"/>
                <a:gd name="T16" fmla="*/ 0 w 12"/>
                <a:gd name="T17" fmla="*/ 6 h 12"/>
                <a:gd name="T18" fmla="*/ 1 w 12"/>
                <a:gd name="T19" fmla="*/ 4 h 12"/>
                <a:gd name="T20" fmla="*/ 2 w 12"/>
                <a:gd name="T21" fmla="*/ 2 h 12"/>
                <a:gd name="T22" fmla="*/ 4 w 12"/>
                <a:gd name="T23" fmla="*/ 0 h 12"/>
                <a:gd name="T24" fmla="*/ 6 w 12"/>
                <a:gd name="T25" fmla="*/ 0 h 12"/>
                <a:gd name="T26" fmla="*/ 8 w 12"/>
                <a:gd name="T27" fmla="*/ 0 h 12"/>
                <a:gd name="T28" fmla="*/ 10 w 12"/>
                <a:gd name="T29" fmla="*/ 2 h 12"/>
                <a:gd name="T30" fmla="*/ 11 w 12"/>
                <a:gd name="T31" fmla="*/ 4 h 12"/>
                <a:gd name="T32" fmla="*/ 12 w 12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7"/>
                    <a:pt x="11" y="7"/>
                    <a:pt x="11" y="8"/>
                  </a:cubicBezTo>
                  <a:cubicBezTo>
                    <a:pt x="11" y="9"/>
                    <a:pt x="10" y="9"/>
                    <a:pt x="10" y="10"/>
                  </a:cubicBezTo>
                  <a:cubicBezTo>
                    <a:pt x="9" y="10"/>
                    <a:pt x="9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4" y="11"/>
                    <a:pt x="4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1" y="9"/>
                    <a:pt x="1" y="9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1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3" y="1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9" y="1"/>
                    <a:pt x="9" y="1"/>
                    <a:pt x="10" y="2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4"/>
                    <a:pt x="12" y="5"/>
                    <a:pt x="12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1" name="Freeform 29">
              <a:extLst>
                <a:ext uri="{FF2B5EF4-FFF2-40B4-BE49-F238E27FC236}">
                  <a16:creationId xmlns:a16="http://schemas.microsoft.com/office/drawing/2014/main" id="{15E4EB7D-754D-4053-9A23-596C7CFDA98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40006" y="6181188"/>
              <a:ext cx="97648" cy="130778"/>
            </a:xfrm>
            <a:custGeom>
              <a:avLst/>
              <a:gdLst>
                <a:gd name="T0" fmla="*/ 34 w 56"/>
                <a:gd name="T1" fmla="*/ 11 h 75"/>
                <a:gd name="T2" fmla="*/ 34 w 56"/>
                <a:gd name="T3" fmla="*/ 75 h 75"/>
                <a:gd name="T4" fmla="*/ 22 w 56"/>
                <a:gd name="T5" fmla="*/ 75 h 75"/>
                <a:gd name="T6" fmla="*/ 22 w 56"/>
                <a:gd name="T7" fmla="*/ 11 h 75"/>
                <a:gd name="T8" fmla="*/ 0 w 56"/>
                <a:gd name="T9" fmla="*/ 11 h 75"/>
                <a:gd name="T10" fmla="*/ 0 w 56"/>
                <a:gd name="T11" fmla="*/ 0 h 75"/>
                <a:gd name="T12" fmla="*/ 56 w 56"/>
                <a:gd name="T13" fmla="*/ 0 h 75"/>
                <a:gd name="T14" fmla="*/ 56 w 56"/>
                <a:gd name="T15" fmla="*/ 11 h 75"/>
                <a:gd name="T16" fmla="*/ 34 w 56"/>
                <a:gd name="T17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75">
                  <a:moveTo>
                    <a:pt x="34" y="11"/>
                  </a:moveTo>
                  <a:lnTo>
                    <a:pt x="34" y="75"/>
                  </a:lnTo>
                  <a:lnTo>
                    <a:pt x="22" y="75"/>
                  </a:lnTo>
                  <a:lnTo>
                    <a:pt x="22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56" y="0"/>
                  </a:lnTo>
                  <a:lnTo>
                    <a:pt x="56" y="11"/>
                  </a:lnTo>
                  <a:lnTo>
                    <a:pt x="34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2" name="Freeform 30">
              <a:extLst>
                <a:ext uri="{FF2B5EF4-FFF2-40B4-BE49-F238E27FC236}">
                  <a16:creationId xmlns:a16="http://schemas.microsoft.com/office/drawing/2014/main" id="{28E147CB-2B8F-497B-B00B-C25E679DC5E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51603" y="6174213"/>
              <a:ext cx="80211" cy="137753"/>
            </a:xfrm>
            <a:custGeom>
              <a:avLst/>
              <a:gdLst>
                <a:gd name="T0" fmla="*/ 24 w 31"/>
                <a:gd name="T1" fmla="*/ 54 h 54"/>
                <a:gd name="T2" fmla="*/ 24 w 31"/>
                <a:gd name="T3" fmla="*/ 32 h 54"/>
                <a:gd name="T4" fmla="*/ 22 w 31"/>
                <a:gd name="T5" fmla="*/ 24 h 54"/>
                <a:gd name="T6" fmla="*/ 16 w 31"/>
                <a:gd name="T7" fmla="*/ 22 h 54"/>
                <a:gd name="T8" fmla="*/ 13 w 31"/>
                <a:gd name="T9" fmla="*/ 22 h 54"/>
                <a:gd name="T10" fmla="*/ 10 w 31"/>
                <a:gd name="T11" fmla="*/ 24 h 54"/>
                <a:gd name="T12" fmla="*/ 8 w 31"/>
                <a:gd name="T13" fmla="*/ 27 h 54"/>
                <a:gd name="T14" fmla="*/ 8 w 31"/>
                <a:gd name="T15" fmla="*/ 31 h 54"/>
                <a:gd name="T16" fmla="*/ 8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8 w 31"/>
                <a:gd name="T23" fmla="*/ 0 h 54"/>
                <a:gd name="T24" fmla="*/ 8 w 31"/>
                <a:gd name="T25" fmla="*/ 19 h 54"/>
                <a:gd name="T26" fmla="*/ 10 w 31"/>
                <a:gd name="T27" fmla="*/ 17 h 54"/>
                <a:gd name="T28" fmla="*/ 12 w 31"/>
                <a:gd name="T29" fmla="*/ 16 h 54"/>
                <a:gd name="T30" fmla="*/ 15 w 31"/>
                <a:gd name="T31" fmla="*/ 15 h 54"/>
                <a:gd name="T32" fmla="*/ 18 w 31"/>
                <a:gd name="T33" fmla="*/ 15 h 54"/>
                <a:gd name="T34" fmla="*/ 24 w 31"/>
                <a:gd name="T35" fmla="*/ 16 h 54"/>
                <a:gd name="T36" fmla="*/ 28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4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4" y="54"/>
                  </a:moveTo>
                  <a:cubicBezTo>
                    <a:pt x="24" y="32"/>
                    <a:pt x="24" y="32"/>
                    <a:pt x="24" y="32"/>
                  </a:cubicBezTo>
                  <a:cubicBezTo>
                    <a:pt x="24" y="28"/>
                    <a:pt x="23" y="26"/>
                    <a:pt x="22" y="24"/>
                  </a:cubicBezTo>
                  <a:cubicBezTo>
                    <a:pt x="21" y="22"/>
                    <a:pt x="19" y="22"/>
                    <a:pt x="16" y="22"/>
                  </a:cubicBezTo>
                  <a:cubicBezTo>
                    <a:pt x="15" y="22"/>
                    <a:pt x="14" y="22"/>
                    <a:pt x="13" y="22"/>
                  </a:cubicBezTo>
                  <a:cubicBezTo>
                    <a:pt x="12" y="22"/>
                    <a:pt x="11" y="23"/>
                    <a:pt x="10" y="24"/>
                  </a:cubicBezTo>
                  <a:cubicBezTo>
                    <a:pt x="9" y="25"/>
                    <a:pt x="9" y="26"/>
                    <a:pt x="8" y="27"/>
                  </a:cubicBezTo>
                  <a:cubicBezTo>
                    <a:pt x="8" y="28"/>
                    <a:pt x="8" y="30"/>
                    <a:pt x="8" y="31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9" y="18"/>
                    <a:pt x="10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3" y="15"/>
                    <a:pt x="14" y="15"/>
                    <a:pt x="15" y="15"/>
                  </a:cubicBezTo>
                  <a:cubicBezTo>
                    <a:pt x="16" y="15"/>
                    <a:pt x="17" y="15"/>
                    <a:pt x="18" y="15"/>
                  </a:cubicBezTo>
                  <a:cubicBezTo>
                    <a:pt x="20" y="15"/>
                    <a:pt x="22" y="15"/>
                    <a:pt x="24" y="16"/>
                  </a:cubicBezTo>
                  <a:cubicBezTo>
                    <a:pt x="25" y="16"/>
                    <a:pt x="27" y="17"/>
                    <a:pt x="28" y="19"/>
                  </a:cubicBezTo>
                  <a:cubicBezTo>
                    <a:pt x="29" y="20"/>
                    <a:pt x="30" y="22"/>
                    <a:pt x="30" y="24"/>
                  </a:cubicBezTo>
                  <a:cubicBezTo>
                    <a:pt x="31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4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3" name="Freeform 31">
              <a:extLst>
                <a:ext uri="{FF2B5EF4-FFF2-40B4-BE49-F238E27FC236}">
                  <a16:creationId xmlns:a16="http://schemas.microsoft.com/office/drawing/2014/main" id="{E68BC676-C787-429D-B59B-1A5CE062F78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750996" y="6212575"/>
              <a:ext cx="85443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1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4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4" name="Freeform 32">
              <a:extLst>
                <a:ext uri="{FF2B5EF4-FFF2-40B4-BE49-F238E27FC236}">
                  <a16:creationId xmlns:a16="http://schemas.microsoft.com/office/drawing/2014/main" id="{71266960-73CB-44B9-9A97-81085898914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02698" y="6174213"/>
              <a:ext cx="80211" cy="139497"/>
            </a:xfrm>
            <a:custGeom>
              <a:avLst/>
              <a:gdLst>
                <a:gd name="T0" fmla="*/ 32 w 32"/>
                <a:gd name="T1" fmla="*/ 35 h 55"/>
                <a:gd name="T2" fmla="*/ 31 w 32"/>
                <a:gd name="T3" fmla="*/ 44 h 55"/>
                <a:gd name="T4" fmla="*/ 28 w 32"/>
                <a:gd name="T5" fmla="*/ 50 h 55"/>
                <a:gd name="T6" fmla="*/ 23 w 32"/>
                <a:gd name="T7" fmla="*/ 53 h 55"/>
                <a:gd name="T8" fmla="*/ 17 w 32"/>
                <a:gd name="T9" fmla="*/ 55 h 55"/>
                <a:gd name="T10" fmla="*/ 12 w 32"/>
                <a:gd name="T11" fmla="*/ 53 h 55"/>
                <a:gd name="T12" fmla="*/ 7 w 32"/>
                <a:gd name="T13" fmla="*/ 50 h 55"/>
                <a:gd name="T14" fmla="*/ 7 w 32"/>
                <a:gd name="T15" fmla="*/ 54 h 55"/>
                <a:gd name="T16" fmla="*/ 0 w 32"/>
                <a:gd name="T17" fmla="*/ 54 h 55"/>
                <a:gd name="T18" fmla="*/ 0 w 32"/>
                <a:gd name="T19" fmla="*/ 4 h 55"/>
                <a:gd name="T20" fmla="*/ 7 w 32"/>
                <a:gd name="T21" fmla="*/ 0 h 55"/>
                <a:gd name="T22" fmla="*/ 7 w 32"/>
                <a:gd name="T23" fmla="*/ 19 h 55"/>
                <a:gd name="T24" fmla="*/ 10 w 32"/>
                <a:gd name="T25" fmla="*/ 17 h 55"/>
                <a:gd name="T26" fmla="*/ 12 w 32"/>
                <a:gd name="T27" fmla="*/ 16 h 55"/>
                <a:gd name="T28" fmla="*/ 14 w 32"/>
                <a:gd name="T29" fmla="*/ 15 h 55"/>
                <a:gd name="T30" fmla="*/ 17 w 32"/>
                <a:gd name="T31" fmla="*/ 15 h 55"/>
                <a:gd name="T32" fmla="*/ 23 w 32"/>
                <a:gd name="T33" fmla="*/ 16 h 55"/>
                <a:gd name="T34" fmla="*/ 28 w 32"/>
                <a:gd name="T35" fmla="*/ 19 h 55"/>
                <a:gd name="T36" fmla="*/ 31 w 32"/>
                <a:gd name="T37" fmla="*/ 26 h 55"/>
                <a:gd name="T38" fmla="*/ 32 w 32"/>
                <a:gd name="T39" fmla="*/ 35 h 55"/>
                <a:gd name="T40" fmla="*/ 25 w 32"/>
                <a:gd name="T41" fmla="*/ 35 h 55"/>
                <a:gd name="T42" fmla="*/ 23 w 32"/>
                <a:gd name="T43" fmla="*/ 25 h 55"/>
                <a:gd name="T44" fmla="*/ 16 w 32"/>
                <a:gd name="T45" fmla="*/ 22 h 55"/>
                <a:gd name="T46" fmla="*/ 14 w 32"/>
                <a:gd name="T47" fmla="*/ 22 h 55"/>
                <a:gd name="T48" fmla="*/ 11 w 32"/>
                <a:gd name="T49" fmla="*/ 23 h 55"/>
                <a:gd name="T50" fmla="*/ 9 w 32"/>
                <a:gd name="T51" fmla="*/ 25 h 55"/>
                <a:gd name="T52" fmla="*/ 7 w 32"/>
                <a:gd name="T53" fmla="*/ 26 h 55"/>
                <a:gd name="T54" fmla="*/ 7 w 32"/>
                <a:gd name="T55" fmla="*/ 43 h 55"/>
                <a:gd name="T56" fmla="*/ 9 w 32"/>
                <a:gd name="T57" fmla="*/ 44 h 55"/>
                <a:gd name="T58" fmla="*/ 11 w 32"/>
                <a:gd name="T59" fmla="*/ 46 h 55"/>
                <a:gd name="T60" fmla="*/ 14 w 32"/>
                <a:gd name="T61" fmla="*/ 47 h 55"/>
                <a:gd name="T62" fmla="*/ 16 w 32"/>
                <a:gd name="T63" fmla="*/ 48 h 55"/>
                <a:gd name="T64" fmla="*/ 23 w 32"/>
                <a:gd name="T65" fmla="*/ 45 h 55"/>
                <a:gd name="T66" fmla="*/ 25 w 32"/>
                <a:gd name="T67" fmla="*/ 3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" h="55">
                  <a:moveTo>
                    <a:pt x="32" y="35"/>
                  </a:moveTo>
                  <a:cubicBezTo>
                    <a:pt x="32" y="38"/>
                    <a:pt x="32" y="41"/>
                    <a:pt x="31" y="44"/>
                  </a:cubicBezTo>
                  <a:cubicBezTo>
                    <a:pt x="30" y="46"/>
                    <a:pt x="29" y="48"/>
                    <a:pt x="28" y="50"/>
                  </a:cubicBezTo>
                  <a:cubicBezTo>
                    <a:pt x="26" y="51"/>
                    <a:pt x="25" y="53"/>
                    <a:pt x="23" y="53"/>
                  </a:cubicBezTo>
                  <a:cubicBezTo>
                    <a:pt x="21" y="54"/>
                    <a:pt x="19" y="55"/>
                    <a:pt x="17" y="55"/>
                  </a:cubicBezTo>
                  <a:cubicBezTo>
                    <a:pt x="15" y="55"/>
                    <a:pt x="13" y="54"/>
                    <a:pt x="12" y="53"/>
                  </a:cubicBezTo>
                  <a:cubicBezTo>
                    <a:pt x="10" y="52"/>
                    <a:pt x="9" y="51"/>
                    <a:pt x="7" y="50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8"/>
                    <a:pt x="10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2" y="16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20" y="15"/>
                    <a:pt x="21" y="15"/>
                    <a:pt x="23" y="16"/>
                  </a:cubicBezTo>
                  <a:cubicBezTo>
                    <a:pt x="25" y="16"/>
                    <a:pt x="27" y="18"/>
                    <a:pt x="28" y="19"/>
                  </a:cubicBezTo>
                  <a:cubicBezTo>
                    <a:pt x="29" y="21"/>
                    <a:pt x="30" y="23"/>
                    <a:pt x="31" y="26"/>
                  </a:cubicBezTo>
                  <a:cubicBezTo>
                    <a:pt x="32" y="28"/>
                    <a:pt x="32" y="32"/>
                    <a:pt x="32" y="35"/>
                  </a:cubicBezTo>
                  <a:close/>
                  <a:moveTo>
                    <a:pt x="25" y="35"/>
                  </a:moveTo>
                  <a:cubicBezTo>
                    <a:pt x="25" y="31"/>
                    <a:pt x="24" y="27"/>
                    <a:pt x="23" y="25"/>
                  </a:cubicBezTo>
                  <a:cubicBezTo>
                    <a:pt x="21" y="23"/>
                    <a:pt x="19" y="22"/>
                    <a:pt x="16" y="22"/>
                  </a:cubicBezTo>
                  <a:cubicBezTo>
                    <a:pt x="15" y="22"/>
                    <a:pt x="14" y="22"/>
                    <a:pt x="14" y="22"/>
                  </a:cubicBezTo>
                  <a:cubicBezTo>
                    <a:pt x="13" y="22"/>
                    <a:pt x="12" y="23"/>
                    <a:pt x="11" y="23"/>
                  </a:cubicBezTo>
                  <a:cubicBezTo>
                    <a:pt x="10" y="23"/>
                    <a:pt x="10" y="24"/>
                    <a:pt x="9" y="25"/>
                  </a:cubicBezTo>
                  <a:cubicBezTo>
                    <a:pt x="8" y="25"/>
                    <a:pt x="8" y="26"/>
                    <a:pt x="7" y="26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8" y="43"/>
                    <a:pt x="8" y="44"/>
                    <a:pt x="9" y="44"/>
                  </a:cubicBezTo>
                  <a:cubicBezTo>
                    <a:pt x="10" y="45"/>
                    <a:pt x="10" y="45"/>
                    <a:pt x="11" y="46"/>
                  </a:cubicBezTo>
                  <a:cubicBezTo>
                    <a:pt x="12" y="46"/>
                    <a:pt x="13" y="47"/>
                    <a:pt x="14" y="47"/>
                  </a:cubicBezTo>
                  <a:cubicBezTo>
                    <a:pt x="15" y="47"/>
                    <a:pt x="15" y="48"/>
                    <a:pt x="16" y="48"/>
                  </a:cubicBezTo>
                  <a:cubicBezTo>
                    <a:pt x="19" y="48"/>
                    <a:pt x="21" y="47"/>
                    <a:pt x="23" y="45"/>
                  </a:cubicBezTo>
                  <a:cubicBezTo>
                    <a:pt x="24" y="43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5" name="Freeform 33">
              <a:extLst>
                <a:ext uri="{FF2B5EF4-FFF2-40B4-BE49-F238E27FC236}">
                  <a16:creationId xmlns:a16="http://schemas.microsoft.com/office/drawing/2014/main" id="{3FF3AC5A-B742-4B29-8E04-03A71D82B9A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98603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8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1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8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3" y="39"/>
                    <a:pt x="21" y="39"/>
                  </a:cubicBezTo>
                  <a:cubicBezTo>
                    <a:pt x="20" y="39"/>
                    <a:pt x="19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5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6" name="Freeform 34">
              <a:extLst>
                <a:ext uri="{FF2B5EF4-FFF2-40B4-BE49-F238E27FC236}">
                  <a16:creationId xmlns:a16="http://schemas.microsoft.com/office/drawing/2014/main" id="{0C912743-E24B-4E48-8196-5FBD1ECEE9A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096251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3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7" name="Freeform 35">
              <a:extLst>
                <a:ext uri="{FF2B5EF4-FFF2-40B4-BE49-F238E27FC236}">
                  <a16:creationId xmlns:a16="http://schemas.microsoft.com/office/drawing/2014/main" id="{6E2F01F4-1410-4FE1-B043-EA97A1541F3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64256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7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6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7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8" name="Freeform 36">
              <a:extLst>
                <a:ext uri="{FF2B5EF4-FFF2-40B4-BE49-F238E27FC236}">
                  <a16:creationId xmlns:a16="http://schemas.microsoft.com/office/drawing/2014/main" id="{58ACFF1C-49F0-414E-B9E3-DE4E9FFAA38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23400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1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2" y="39"/>
                    <a:pt x="21" y="39"/>
                  </a:cubicBezTo>
                  <a:cubicBezTo>
                    <a:pt x="20" y="39"/>
                    <a:pt x="19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5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9" name="Freeform 37">
              <a:extLst>
                <a:ext uri="{FF2B5EF4-FFF2-40B4-BE49-F238E27FC236}">
                  <a16:creationId xmlns:a16="http://schemas.microsoft.com/office/drawing/2014/main" id="{DACBD04B-22FF-4A4F-8B29-A2F31A05423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336884" y="6212575"/>
              <a:ext cx="59286" cy="99391"/>
            </a:xfrm>
            <a:custGeom>
              <a:avLst/>
              <a:gdLst>
                <a:gd name="T0" fmla="*/ 21 w 23"/>
                <a:gd name="T1" fmla="*/ 8 h 39"/>
                <a:gd name="T2" fmla="*/ 19 w 23"/>
                <a:gd name="T3" fmla="*/ 7 h 39"/>
                <a:gd name="T4" fmla="*/ 15 w 23"/>
                <a:gd name="T5" fmla="*/ 7 h 39"/>
                <a:gd name="T6" fmla="*/ 10 w 23"/>
                <a:gd name="T7" fmla="*/ 9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0 h 39"/>
                <a:gd name="T16" fmla="*/ 8 w 23"/>
                <a:gd name="T17" fmla="*/ 0 h 39"/>
                <a:gd name="T18" fmla="*/ 8 w 23"/>
                <a:gd name="T19" fmla="*/ 4 h 39"/>
                <a:gd name="T20" fmla="*/ 9 w 23"/>
                <a:gd name="T21" fmla="*/ 2 h 39"/>
                <a:gd name="T22" fmla="*/ 11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0 w 23"/>
                <a:gd name="T29" fmla="*/ 0 h 39"/>
                <a:gd name="T30" fmla="*/ 23 w 23"/>
                <a:gd name="T31" fmla="*/ 1 h 39"/>
                <a:gd name="T32" fmla="*/ 21 w 23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8"/>
                  </a:moveTo>
                  <a:cubicBezTo>
                    <a:pt x="20" y="8"/>
                    <a:pt x="19" y="8"/>
                    <a:pt x="19" y="7"/>
                  </a:cubicBezTo>
                  <a:cubicBezTo>
                    <a:pt x="18" y="7"/>
                    <a:pt x="17" y="7"/>
                    <a:pt x="15" y="7"/>
                  </a:cubicBezTo>
                  <a:cubicBezTo>
                    <a:pt x="13" y="7"/>
                    <a:pt x="11" y="8"/>
                    <a:pt x="10" y="9"/>
                  </a:cubicBezTo>
                  <a:cubicBezTo>
                    <a:pt x="8" y="11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1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1" y="0"/>
                    <a:pt x="22" y="1"/>
                    <a:pt x="23" y="1"/>
                  </a:cubicBezTo>
                  <a:lnTo>
                    <a:pt x="2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0" name="Freeform 38">
              <a:extLst>
                <a:ext uri="{FF2B5EF4-FFF2-40B4-BE49-F238E27FC236}">
                  <a16:creationId xmlns:a16="http://schemas.microsoft.com/office/drawing/2014/main" id="{A13F6E37-C22B-4FD3-ADFE-9C53ECB4469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451969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1" name="Freeform 39">
              <a:extLst>
                <a:ext uri="{FF2B5EF4-FFF2-40B4-BE49-F238E27FC236}">
                  <a16:creationId xmlns:a16="http://schemas.microsoft.com/office/drawing/2014/main" id="{76256F1D-405A-49F9-8592-A899623F2DB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530436" y="6174213"/>
              <a:ext cx="80211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9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1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7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9" y="17"/>
                  </a:cubicBezTo>
                  <a:cubicBezTo>
                    <a:pt x="10" y="17"/>
                    <a:pt x="10" y="16"/>
                    <a:pt x="11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2" name="Freeform 40">
              <a:extLst>
                <a:ext uri="{FF2B5EF4-FFF2-40B4-BE49-F238E27FC236}">
                  <a16:creationId xmlns:a16="http://schemas.microsoft.com/office/drawing/2014/main" id="{2F9CAE14-DB05-4B70-867F-3F6164BDB74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62808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3" name="Freeform 41">
              <a:extLst>
                <a:ext uri="{FF2B5EF4-FFF2-40B4-BE49-F238E27FC236}">
                  <a16:creationId xmlns:a16="http://schemas.microsoft.com/office/drawing/2014/main" id="{30C7B10F-7027-41F9-BEE2-F1575CB690D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772813" y="6212575"/>
              <a:ext cx="81955" cy="101135"/>
            </a:xfrm>
            <a:custGeom>
              <a:avLst/>
              <a:gdLst>
                <a:gd name="T0" fmla="*/ 24 w 32"/>
                <a:gd name="T1" fmla="*/ 39 h 40"/>
                <a:gd name="T2" fmla="*/ 24 w 32"/>
                <a:gd name="T3" fmla="*/ 35 h 40"/>
                <a:gd name="T4" fmla="*/ 22 w 32"/>
                <a:gd name="T5" fmla="*/ 37 h 40"/>
                <a:gd name="T6" fmla="*/ 20 w 32"/>
                <a:gd name="T7" fmla="*/ 38 h 40"/>
                <a:gd name="T8" fmla="*/ 17 w 32"/>
                <a:gd name="T9" fmla="*/ 39 h 40"/>
                <a:gd name="T10" fmla="*/ 14 w 32"/>
                <a:gd name="T11" fmla="*/ 40 h 40"/>
                <a:gd name="T12" fmla="*/ 9 w 32"/>
                <a:gd name="T13" fmla="*/ 39 h 40"/>
                <a:gd name="T14" fmla="*/ 5 w 32"/>
                <a:gd name="T15" fmla="*/ 37 h 40"/>
                <a:gd name="T16" fmla="*/ 2 w 32"/>
                <a:gd name="T17" fmla="*/ 33 h 40"/>
                <a:gd name="T18" fmla="*/ 0 w 32"/>
                <a:gd name="T19" fmla="*/ 27 h 40"/>
                <a:gd name="T20" fmla="*/ 2 w 32"/>
                <a:gd name="T21" fmla="*/ 21 h 40"/>
                <a:gd name="T22" fmla="*/ 5 w 32"/>
                <a:gd name="T23" fmla="*/ 17 h 40"/>
                <a:gd name="T24" fmla="*/ 10 w 32"/>
                <a:gd name="T25" fmla="*/ 15 h 40"/>
                <a:gd name="T26" fmla="*/ 16 w 32"/>
                <a:gd name="T27" fmla="*/ 14 h 40"/>
                <a:gd name="T28" fmla="*/ 21 w 32"/>
                <a:gd name="T29" fmla="*/ 15 h 40"/>
                <a:gd name="T30" fmla="*/ 24 w 32"/>
                <a:gd name="T31" fmla="*/ 16 h 40"/>
                <a:gd name="T32" fmla="*/ 24 w 32"/>
                <a:gd name="T33" fmla="*/ 13 h 40"/>
                <a:gd name="T34" fmla="*/ 22 w 32"/>
                <a:gd name="T35" fmla="*/ 8 h 40"/>
                <a:gd name="T36" fmla="*/ 17 w 32"/>
                <a:gd name="T37" fmla="*/ 6 h 40"/>
                <a:gd name="T38" fmla="*/ 12 w 32"/>
                <a:gd name="T39" fmla="*/ 7 h 40"/>
                <a:gd name="T40" fmla="*/ 7 w 32"/>
                <a:gd name="T41" fmla="*/ 9 h 40"/>
                <a:gd name="T42" fmla="*/ 4 w 32"/>
                <a:gd name="T43" fmla="*/ 3 h 40"/>
                <a:gd name="T44" fmla="*/ 10 w 32"/>
                <a:gd name="T45" fmla="*/ 0 h 40"/>
                <a:gd name="T46" fmla="*/ 17 w 32"/>
                <a:gd name="T47" fmla="*/ 0 h 40"/>
                <a:gd name="T48" fmla="*/ 23 w 32"/>
                <a:gd name="T49" fmla="*/ 0 h 40"/>
                <a:gd name="T50" fmla="*/ 28 w 32"/>
                <a:gd name="T51" fmla="*/ 3 h 40"/>
                <a:gd name="T52" fmla="*/ 31 w 32"/>
                <a:gd name="T53" fmla="*/ 7 h 40"/>
                <a:gd name="T54" fmla="*/ 32 w 32"/>
                <a:gd name="T55" fmla="*/ 12 h 40"/>
                <a:gd name="T56" fmla="*/ 32 w 32"/>
                <a:gd name="T57" fmla="*/ 39 h 40"/>
                <a:gd name="T58" fmla="*/ 24 w 32"/>
                <a:gd name="T59" fmla="*/ 39 h 40"/>
                <a:gd name="T60" fmla="*/ 24 w 32"/>
                <a:gd name="T61" fmla="*/ 22 h 40"/>
                <a:gd name="T62" fmla="*/ 22 w 32"/>
                <a:gd name="T63" fmla="*/ 22 h 40"/>
                <a:gd name="T64" fmla="*/ 21 w 32"/>
                <a:gd name="T65" fmla="*/ 21 h 40"/>
                <a:gd name="T66" fmla="*/ 18 w 32"/>
                <a:gd name="T67" fmla="*/ 21 h 40"/>
                <a:gd name="T68" fmla="*/ 16 w 32"/>
                <a:gd name="T69" fmla="*/ 21 h 40"/>
                <a:gd name="T70" fmla="*/ 10 w 32"/>
                <a:gd name="T71" fmla="*/ 22 h 40"/>
                <a:gd name="T72" fmla="*/ 8 w 32"/>
                <a:gd name="T73" fmla="*/ 26 h 40"/>
                <a:gd name="T74" fmla="*/ 8 w 32"/>
                <a:gd name="T75" fmla="*/ 29 h 40"/>
                <a:gd name="T76" fmla="*/ 10 w 32"/>
                <a:gd name="T77" fmla="*/ 31 h 40"/>
                <a:gd name="T78" fmla="*/ 12 w 32"/>
                <a:gd name="T79" fmla="*/ 32 h 40"/>
                <a:gd name="T80" fmla="*/ 15 w 32"/>
                <a:gd name="T81" fmla="*/ 33 h 40"/>
                <a:gd name="T82" fmla="*/ 18 w 32"/>
                <a:gd name="T83" fmla="*/ 32 h 40"/>
                <a:gd name="T84" fmla="*/ 21 w 32"/>
                <a:gd name="T85" fmla="*/ 31 h 40"/>
                <a:gd name="T86" fmla="*/ 23 w 32"/>
                <a:gd name="T87" fmla="*/ 30 h 40"/>
                <a:gd name="T88" fmla="*/ 24 w 32"/>
                <a:gd name="T89" fmla="*/ 28 h 40"/>
                <a:gd name="T90" fmla="*/ 24 w 32"/>
                <a:gd name="T91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" h="40">
                  <a:moveTo>
                    <a:pt x="24" y="39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3" y="36"/>
                    <a:pt x="23" y="37"/>
                    <a:pt x="22" y="37"/>
                  </a:cubicBezTo>
                  <a:cubicBezTo>
                    <a:pt x="21" y="37"/>
                    <a:pt x="21" y="38"/>
                    <a:pt x="20" y="38"/>
                  </a:cubicBezTo>
                  <a:cubicBezTo>
                    <a:pt x="19" y="39"/>
                    <a:pt x="18" y="39"/>
                    <a:pt x="17" y="39"/>
                  </a:cubicBezTo>
                  <a:cubicBezTo>
                    <a:pt x="16" y="39"/>
                    <a:pt x="15" y="40"/>
                    <a:pt x="14" y="40"/>
                  </a:cubicBezTo>
                  <a:cubicBezTo>
                    <a:pt x="12" y="40"/>
                    <a:pt x="11" y="39"/>
                    <a:pt x="9" y="39"/>
                  </a:cubicBezTo>
                  <a:cubicBezTo>
                    <a:pt x="7" y="38"/>
                    <a:pt x="6" y="38"/>
                    <a:pt x="5" y="37"/>
                  </a:cubicBezTo>
                  <a:cubicBezTo>
                    <a:pt x="3" y="36"/>
                    <a:pt x="2" y="34"/>
                    <a:pt x="2" y="33"/>
                  </a:cubicBezTo>
                  <a:cubicBezTo>
                    <a:pt x="1" y="31"/>
                    <a:pt x="0" y="29"/>
                    <a:pt x="0" y="27"/>
                  </a:cubicBezTo>
                  <a:cubicBezTo>
                    <a:pt x="0" y="24"/>
                    <a:pt x="1" y="23"/>
                    <a:pt x="2" y="21"/>
                  </a:cubicBezTo>
                  <a:cubicBezTo>
                    <a:pt x="2" y="20"/>
                    <a:pt x="3" y="18"/>
                    <a:pt x="5" y="17"/>
                  </a:cubicBezTo>
                  <a:cubicBezTo>
                    <a:pt x="6" y="16"/>
                    <a:pt x="8" y="15"/>
                    <a:pt x="10" y="15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8" y="14"/>
                    <a:pt x="19" y="14"/>
                    <a:pt x="21" y="15"/>
                  </a:cubicBezTo>
                  <a:cubicBezTo>
                    <a:pt x="22" y="15"/>
                    <a:pt x="23" y="15"/>
                    <a:pt x="24" y="16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1"/>
                    <a:pt x="24" y="9"/>
                    <a:pt x="22" y="8"/>
                  </a:cubicBezTo>
                  <a:cubicBezTo>
                    <a:pt x="21" y="7"/>
                    <a:pt x="19" y="6"/>
                    <a:pt x="17" y="6"/>
                  </a:cubicBezTo>
                  <a:cubicBezTo>
                    <a:pt x="15" y="6"/>
                    <a:pt x="13" y="6"/>
                    <a:pt x="12" y="7"/>
                  </a:cubicBezTo>
                  <a:cubicBezTo>
                    <a:pt x="10" y="7"/>
                    <a:pt x="9" y="8"/>
                    <a:pt x="7" y="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6" y="2"/>
                    <a:pt x="8" y="1"/>
                    <a:pt x="10" y="0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19" y="0"/>
                    <a:pt x="21" y="0"/>
                    <a:pt x="23" y="0"/>
                  </a:cubicBezTo>
                  <a:cubicBezTo>
                    <a:pt x="25" y="1"/>
                    <a:pt x="26" y="2"/>
                    <a:pt x="28" y="3"/>
                  </a:cubicBezTo>
                  <a:cubicBezTo>
                    <a:pt x="29" y="4"/>
                    <a:pt x="30" y="5"/>
                    <a:pt x="31" y="7"/>
                  </a:cubicBezTo>
                  <a:cubicBezTo>
                    <a:pt x="31" y="8"/>
                    <a:pt x="32" y="10"/>
                    <a:pt x="32" y="1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24" y="39"/>
                  </a:lnTo>
                  <a:close/>
                  <a:moveTo>
                    <a:pt x="24" y="22"/>
                  </a:moveTo>
                  <a:cubicBezTo>
                    <a:pt x="24" y="22"/>
                    <a:pt x="23" y="22"/>
                    <a:pt x="22" y="22"/>
                  </a:cubicBezTo>
                  <a:cubicBezTo>
                    <a:pt x="22" y="21"/>
                    <a:pt x="21" y="21"/>
                    <a:pt x="21" y="21"/>
                  </a:cubicBezTo>
                  <a:cubicBezTo>
                    <a:pt x="20" y="21"/>
                    <a:pt x="19" y="21"/>
                    <a:pt x="18" y="21"/>
                  </a:cubicBezTo>
                  <a:cubicBezTo>
                    <a:pt x="17" y="21"/>
                    <a:pt x="17" y="21"/>
                    <a:pt x="16" y="21"/>
                  </a:cubicBezTo>
                  <a:cubicBezTo>
                    <a:pt x="13" y="21"/>
                    <a:pt x="11" y="21"/>
                    <a:pt x="10" y="22"/>
                  </a:cubicBezTo>
                  <a:cubicBezTo>
                    <a:pt x="8" y="23"/>
                    <a:pt x="8" y="25"/>
                    <a:pt x="8" y="26"/>
                  </a:cubicBezTo>
                  <a:cubicBezTo>
                    <a:pt x="8" y="28"/>
                    <a:pt x="8" y="29"/>
                    <a:pt x="8" y="29"/>
                  </a:cubicBezTo>
                  <a:cubicBezTo>
                    <a:pt x="9" y="30"/>
                    <a:pt x="9" y="31"/>
                    <a:pt x="10" y="31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3" y="33"/>
                    <a:pt x="14" y="33"/>
                    <a:pt x="15" y="33"/>
                  </a:cubicBezTo>
                  <a:cubicBezTo>
                    <a:pt x="16" y="33"/>
                    <a:pt x="17" y="33"/>
                    <a:pt x="18" y="32"/>
                  </a:cubicBezTo>
                  <a:cubicBezTo>
                    <a:pt x="19" y="32"/>
                    <a:pt x="20" y="32"/>
                    <a:pt x="21" y="31"/>
                  </a:cubicBezTo>
                  <a:cubicBezTo>
                    <a:pt x="21" y="31"/>
                    <a:pt x="22" y="30"/>
                    <a:pt x="23" y="30"/>
                  </a:cubicBezTo>
                  <a:cubicBezTo>
                    <a:pt x="23" y="29"/>
                    <a:pt x="24" y="28"/>
                    <a:pt x="24" y="28"/>
                  </a:cubicBezTo>
                  <a:lnTo>
                    <a:pt x="24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4" name="Freeform 42">
              <a:extLst>
                <a:ext uri="{FF2B5EF4-FFF2-40B4-BE49-F238E27FC236}">
                  <a16:creationId xmlns:a16="http://schemas.microsoft.com/office/drawing/2014/main" id="{16B384B2-A2D9-4CB4-AF87-AF1004852B5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877436" y="6212575"/>
              <a:ext cx="78468" cy="99391"/>
            </a:xfrm>
            <a:custGeom>
              <a:avLst/>
              <a:gdLst>
                <a:gd name="T0" fmla="*/ 23 w 31"/>
                <a:gd name="T1" fmla="*/ 39 h 39"/>
                <a:gd name="T2" fmla="*/ 23 w 31"/>
                <a:gd name="T3" fmla="*/ 17 h 39"/>
                <a:gd name="T4" fmla="*/ 22 w 31"/>
                <a:gd name="T5" fmla="*/ 9 h 39"/>
                <a:gd name="T6" fmla="*/ 15 w 31"/>
                <a:gd name="T7" fmla="*/ 7 h 39"/>
                <a:gd name="T8" fmla="*/ 12 w 31"/>
                <a:gd name="T9" fmla="*/ 7 h 39"/>
                <a:gd name="T10" fmla="*/ 10 w 31"/>
                <a:gd name="T11" fmla="*/ 9 h 39"/>
                <a:gd name="T12" fmla="*/ 8 w 31"/>
                <a:gd name="T13" fmla="*/ 12 h 39"/>
                <a:gd name="T14" fmla="*/ 8 w 31"/>
                <a:gd name="T15" fmla="*/ 16 h 39"/>
                <a:gd name="T16" fmla="*/ 8 w 31"/>
                <a:gd name="T17" fmla="*/ 39 h 39"/>
                <a:gd name="T18" fmla="*/ 0 w 31"/>
                <a:gd name="T19" fmla="*/ 39 h 39"/>
                <a:gd name="T20" fmla="*/ 0 w 31"/>
                <a:gd name="T21" fmla="*/ 0 h 39"/>
                <a:gd name="T22" fmla="*/ 8 w 31"/>
                <a:gd name="T23" fmla="*/ 0 h 39"/>
                <a:gd name="T24" fmla="*/ 8 w 31"/>
                <a:gd name="T25" fmla="*/ 4 h 39"/>
                <a:gd name="T26" fmla="*/ 9 w 31"/>
                <a:gd name="T27" fmla="*/ 2 h 39"/>
                <a:gd name="T28" fmla="*/ 12 w 31"/>
                <a:gd name="T29" fmla="*/ 1 h 39"/>
                <a:gd name="T30" fmla="*/ 14 w 31"/>
                <a:gd name="T31" fmla="*/ 0 h 39"/>
                <a:gd name="T32" fmla="*/ 17 w 31"/>
                <a:gd name="T33" fmla="*/ 0 h 39"/>
                <a:gd name="T34" fmla="*/ 23 w 31"/>
                <a:gd name="T35" fmla="*/ 1 h 39"/>
                <a:gd name="T36" fmla="*/ 28 w 31"/>
                <a:gd name="T37" fmla="*/ 4 h 39"/>
                <a:gd name="T38" fmla="*/ 30 w 31"/>
                <a:gd name="T39" fmla="*/ 9 h 39"/>
                <a:gd name="T40" fmla="*/ 31 w 31"/>
                <a:gd name="T41" fmla="*/ 17 h 39"/>
                <a:gd name="T42" fmla="*/ 31 w 31"/>
                <a:gd name="T43" fmla="*/ 39 h 39"/>
                <a:gd name="T44" fmla="*/ 23 w 31"/>
                <a:gd name="T4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39">
                  <a:moveTo>
                    <a:pt x="23" y="39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4"/>
                    <a:pt x="23" y="11"/>
                    <a:pt x="22" y="9"/>
                  </a:cubicBezTo>
                  <a:cubicBezTo>
                    <a:pt x="20" y="7"/>
                    <a:pt x="18" y="7"/>
                    <a:pt x="15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1" y="8"/>
                    <a:pt x="10" y="8"/>
                    <a:pt x="10" y="9"/>
                  </a:cubicBezTo>
                  <a:cubicBezTo>
                    <a:pt x="9" y="10"/>
                    <a:pt x="8" y="11"/>
                    <a:pt x="8" y="12"/>
                  </a:cubicBezTo>
                  <a:cubicBezTo>
                    <a:pt x="8" y="14"/>
                    <a:pt x="8" y="15"/>
                    <a:pt x="8" y="16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1" y="1"/>
                    <a:pt x="12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20" y="0"/>
                    <a:pt x="22" y="0"/>
                    <a:pt x="23" y="1"/>
                  </a:cubicBezTo>
                  <a:cubicBezTo>
                    <a:pt x="25" y="1"/>
                    <a:pt x="26" y="2"/>
                    <a:pt x="28" y="4"/>
                  </a:cubicBezTo>
                  <a:cubicBezTo>
                    <a:pt x="29" y="5"/>
                    <a:pt x="29" y="7"/>
                    <a:pt x="30" y="9"/>
                  </a:cubicBezTo>
                  <a:cubicBezTo>
                    <a:pt x="31" y="11"/>
                    <a:pt x="31" y="14"/>
                    <a:pt x="31" y="17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5" name="Freeform 43">
              <a:extLst>
                <a:ext uri="{FF2B5EF4-FFF2-40B4-BE49-F238E27FC236}">
                  <a16:creationId xmlns:a16="http://schemas.microsoft.com/office/drawing/2014/main" id="{DC309D60-84B9-4652-BEF1-F71EFAD3A40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975084" y="6212575"/>
              <a:ext cx="73236" cy="101135"/>
            </a:xfrm>
            <a:custGeom>
              <a:avLst/>
              <a:gdLst>
                <a:gd name="T0" fmla="*/ 28 w 29"/>
                <a:gd name="T1" fmla="*/ 4 h 40"/>
                <a:gd name="T2" fmla="*/ 24 w 29"/>
                <a:gd name="T3" fmla="*/ 10 h 40"/>
                <a:gd name="T4" fmla="*/ 20 w 29"/>
                <a:gd name="T5" fmla="*/ 7 h 40"/>
                <a:gd name="T6" fmla="*/ 14 w 29"/>
                <a:gd name="T7" fmla="*/ 6 h 40"/>
                <a:gd name="T8" fmla="*/ 10 w 29"/>
                <a:gd name="T9" fmla="*/ 7 h 40"/>
                <a:gd name="T10" fmla="*/ 9 w 29"/>
                <a:gd name="T11" fmla="*/ 10 h 40"/>
                <a:gd name="T12" fmla="*/ 9 w 29"/>
                <a:gd name="T13" fmla="*/ 11 h 40"/>
                <a:gd name="T14" fmla="*/ 10 w 29"/>
                <a:gd name="T15" fmla="*/ 12 h 40"/>
                <a:gd name="T16" fmla="*/ 13 w 29"/>
                <a:gd name="T17" fmla="*/ 14 h 40"/>
                <a:gd name="T18" fmla="*/ 16 w 29"/>
                <a:gd name="T19" fmla="*/ 15 h 40"/>
                <a:gd name="T20" fmla="*/ 22 w 29"/>
                <a:gd name="T21" fmla="*/ 18 h 40"/>
                <a:gd name="T22" fmla="*/ 26 w 29"/>
                <a:gd name="T23" fmla="*/ 20 h 40"/>
                <a:gd name="T24" fmla="*/ 28 w 29"/>
                <a:gd name="T25" fmla="*/ 24 h 40"/>
                <a:gd name="T26" fmla="*/ 29 w 29"/>
                <a:gd name="T27" fmla="*/ 28 h 40"/>
                <a:gd name="T28" fmla="*/ 28 w 29"/>
                <a:gd name="T29" fmla="*/ 34 h 40"/>
                <a:gd name="T30" fmla="*/ 25 w 29"/>
                <a:gd name="T31" fmla="*/ 37 h 40"/>
                <a:gd name="T32" fmla="*/ 20 w 29"/>
                <a:gd name="T33" fmla="*/ 39 h 40"/>
                <a:gd name="T34" fmla="*/ 15 w 29"/>
                <a:gd name="T35" fmla="*/ 40 h 40"/>
                <a:gd name="T36" fmla="*/ 7 w 29"/>
                <a:gd name="T37" fmla="*/ 38 h 40"/>
                <a:gd name="T38" fmla="*/ 0 w 29"/>
                <a:gd name="T39" fmla="*/ 35 h 40"/>
                <a:gd name="T40" fmla="*/ 3 w 29"/>
                <a:gd name="T41" fmla="*/ 29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19 w 29"/>
                <a:gd name="T53" fmla="*/ 25 h 40"/>
                <a:gd name="T54" fmla="*/ 16 w 29"/>
                <a:gd name="T55" fmla="*/ 24 h 40"/>
                <a:gd name="T56" fmla="*/ 13 w 29"/>
                <a:gd name="T57" fmla="*/ 22 h 40"/>
                <a:gd name="T58" fmla="*/ 7 w 29"/>
                <a:gd name="T59" fmla="*/ 20 h 40"/>
                <a:gd name="T60" fmla="*/ 4 w 29"/>
                <a:gd name="T61" fmla="*/ 17 h 40"/>
                <a:gd name="T62" fmla="*/ 2 w 29"/>
                <a:gd name="T63" fmla="*/ 14 h 40"/>
                <a:gd name="T64" fmla="*/ 1 w 29"/>
                <a:gd name="T65" fmla="*/ 10 h 40"/>
                <a:gd name="T66" fmla="*/ 2 w 29"/>
                <a:gd name="T67" fmla="*/ 5 h 40"/>
                <a:gd name="T68" fmla="*/ 5 w 29"/>
                <a:gd name="T69" fmla="*/ 2 h 40"/>
                <a:gd name="T70" fmla="*/ 9 w 29"/>
                <a:gd name="T71" fmla="*/ 0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3" y="8"/>
                    <a:pt x="21" y="8"/>
                    <a:pt x="20" y="7"/>
                  </a:cubicBezTo>
                  <a:cubicBezTo>
                    <a:pt x="18" y="7"/>
                    <a:pt x="16" y="6"/>
                    <a:pt x="14" y="6"/>
                  </a:cubicBezTo>
                  <a:cubicBezTo>
                    <a:pt x="12" y="6"/>
                    <a:pt x="11" y="7"/>
                    <a:pt x="10" y="7"/>
                  </a:cubicBezTo>
                  <a:cubicBezTo>
                    <a:pt x="9" y="8"/>
                    <a:pt x="9" y="9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3"/>
                    <a:pt x="12" y="13"/>
                    <a:pt x="13" y="14"/>
                  </a:cubicBezTo>
                  <a:cubicBezTo>
                    <a:pt x="14" y="14"/>
                    <a:pt x="15" y="15"/>
                    <a:pt x="16" y="15"/>
                  </a:cubicBezTo>
                  <a:cubicBezTo>
                    <a:pt x="18" y="16"/>
                    <a:pt x="20" y="17"/>
                    <a:pt x="22" y="18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1"/>
                    <a:pt x="28" y="22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9" y="30"/>
                    <a:pt x="29" y="32"/>
                    <a:pt x="28" y="34"/>
                  </a:cubicBezTo>
                  <a:cubicBezTo>
                    <a:pt x="27" y="35"/>
                    <a:pt x="26" y="36"/>
                    <a:pt x="25" y="37"/>
                  </a:cubicBezTo>
                  <a:cubicBezTo>
                    <a:pt x="23" y="38"/>
                    <a:pt x="22" y="39"/>
                    <a:pt x="20" y="39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2" y="40"/>
                    <a:pt x="10" y="39"/>
                    <a:pt x="7" y="38"/>
                  </a:cubicBezTo>
                  <a:cubicBezTo>
                    <a:pt x="4" y="37"/>
                    <a:pt x="2" y="36"/>
                    <a:pt x="0" y="35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7" y="31"/>
                    <a:pt x="9" y="32"/>
                  </a:cubicBezTo>
                  <a:cubicBezTo>
                    <a:pt x="11" y="32"/>
                    <a:pt x="13" y="33"/>
                    <a:pt x="15" y="33"/>
                  </a:cubicBezTo>
                  <a:cubicBezTo>
                    <a:pt x="17" y="33"/>
                    <a:pt x="19" y="32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1" y="27"/>
                    <a:pt x="21" y="27"/>
                  </a:cubicBezTo>
                  <a:cubicBezTo>
                    <a:pt x="21" y="26"/>
                    <a:pt x="20" y="25"/>
                    <a:pt x="19" y="25"/>
                  </a:cubicBezTo>
                  <a:cubicBezTo>
                    <a:pt x="18" y="25"/>
                    <a:pt x="18" y="24"/>
                    <a:pt x="16" y="24"/>
                  </a:cubicBezTo>
                  <a:cubicBezTo>
                    <a:pt x="15" y="23"/>
                    <a:pt x="14" y="23"/>
                    <a:pt x="13" y="22"/>
                  </a:cubicBezTo>
                  <a:cubicBezTo>
                    <a:pt x="11" y="21"/>
                    <a:pt x="9" y="20"/>
                    <a:pt x="7" y="20"/>
                  </a:cubicBezTo>
                  <a:cubicBezTo>
                    <a:pt x="6" y="19"/>
                    <a:pt x="5" y="18"/>
                    <a:pt x="4" y="17"/>
                  </a:cubicBezTo>
                  <a:cubicBezTo>
                    <a:pt x="3" y="16"/>
                    <a:pt x="2" y="15"/>
                    <a:pt x="2" y="14"/>
                  </a:cubicBezTo>
                  <a:cubicBezTo>
                    <a:pt x="2" y="13"/>
                    <a:pt x="1" y="12"/>
                    <a:pt x="1" y="10"/>
                  </a:cubicBezTo>
                  <a:cubicBezTo>
                    <a:pt x="1" y="8"/>
                    <a:pt x="2" y="7"/>
                    <a:pt x="2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8" y="1"/>
                    <a:pt x="9" y="0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19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6" name="Freeform 44">
              <a:extLst>
                <a:ext uri="{FF2B5EF4-FFF2-40B4-BE49-F238E27FC236}">
                  <a16:creationId xmlns:a16="http://schemas.microsoft.com/office/drawing/2014/main" id="{A4440044-5486-483F-B652-7EE3849461B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058782" y="6212575"/>
              <a:ext cx="122060" cy="99391"/>
            </a:xfrm>
            <a:custGeom>
              <a:avLst/>
              <a:gdLst>
                <a:gd name="T0" fmla="*/ 55 w 70"/>
                <a:gd name="T1" fmla="*/ 57 h 57"/>
                <a:gd name="T2" fmla="*/ 45 w 70"/>
                <a:gd name="T3" fmla="*/ 57 h 57"/>
                <a:gd name="T4" fmla="*/ 35 w 70"/>
                <a:gd name="T5" fmla="*/ 17 h 57"/>
                <a:gd name="T6" fmla="*/ 25 w 70"/>
                <a:gd name="T7" fmla="*/ 57 h 57"/>
                <a:gd name="T8" fmla="*/ 14 w 70"/>
                <a:gd name="T9" fmla="*/ 57 h 57"/>
                <a:gd name="T10" fmla="*/ 0 w 70"/>
                <a:gd name="T11" fmla="*/ 0 h 57"/>
                <a:gd name="T12" fmla="*/ 10 w 70"/>
                <a:gd name="T13" fmla="*/ 0 h 57"/>
                <a:gd name="T14" fmla="*/ 20 w 70"/>
                <a:gd name="T15" fmla="*/ 39 h 57"/>
                <a:gd name="T16" fmla="*/ 30 w 70"/>
                <a:gd name="T17" fmla="*/ 0 h 57"/>
                <a:gd name="T18" fmla="*/ 39 w 70"/>
                <a:gd name="T19" fmla="*/ 0 h 57"/>
                <a:gd name="T20" fmla="*/ 49 w 70"/>
                <a:gd name="T21" fmla="*/ 39 h 57"/>
                <a:gd name="T22" fmla="*/ 60 w 70"/>
                <a:gd name="T23" fmla="*/ 0 h 57"/>
                <a:gd name="T24" fmla="*/ 70 w 70"/>
                <a:gd name="T25" fmla="*/ 0 h 57"/>
                <a:gd name="T26" fmla="*/ 55 w 70"/>
                <a:gd name="T2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7">
                  <a:moveTo>
                    <a:pt x="55" y="57"/>
                  </a:moveTo>
                  <a:lnTo>
                    <a:pt x="45" y="57"/>
                  </a:lnTo>
                  <a:lnTo>
                    <a:pt x="35" y="17"/>
                  </a:lnTo>
                  <a:lnTo>
                    <a:pt x="25" y="57"/>
                  </a:lnTo>
                  <a:lnTo>
                    <a:pt x="14" y="57"/>
                  </a:lnTo>
                  <a:lnTo>
                    <a:pt x="0" y="0"/>
                  </a:lnTo>
                  <a:lnTo>
                    <a:pt x="10" y="0"/>
                  </a:lnTo>
                  <a:lnTo>
                    <a:pt x="20" y="39"/>
                  </a:lnTo>
                  <a:lnTo>
                    <a:pt x="30" y="0"/>
                  </a:lnTo>
                  <a:lnTo>
                    <a:pt x="39" y="0"/>
                  </a:lnTo>
                  <a:lnTo>
                    <a:pt x="49" y="39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7" name="Freeform 45">
              <a:extLst>
                <a:ext uri="{FF2B5EF4-FFF2-40B4-BE49-F238E27FC236}">
                  <a16:creationId xmlns:a16="http://schemas.microsoft.com/office/drawing/2014/main" id="{446771E9-EA09-4256-8955-FE392C07AFC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9130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8" name="Freeform 46">
              <a:extLst>
                <a:ext uri="{FF2B5EF4-FFF2-40B4-BE49-F238E27FC236}">
                  <a16:creationId xmlns:a16="http://schemas.microsoft.com/office/drawing/2014/main" id="{FE985025-CAA5-44F2-9174-87CD1D8BA18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95927" y="6212575"/>
              <a:ext cx="57543" cy="99391"/>
            </a:xfrm>
            <a:custGeom>
              <a:avLst/>
              <a:gdLst>
                <a:gd name="T0" fmla="*/ 21 w 23"/>
                <a:gd name="T1" fmla="*/ 8 h 39"/>
                <a:gd name="T2" fmla="*/ 18 w 23"/>
                <a:gd name="T3" fmla="*/ 7 h 39"/>
                <a:gd name="T4" fmla="*/ 15 w 23"/>
                <a:gd name="T5" fmla="*/ 7 h 39"/>
                <a:gd name="T6" fmla="*/ 10 w 23"/>
                <a:gd name="T7" fmla="*/ 9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0 h 39"/>
                <a:gd name="T16" fmla="*/ 8 w 23"/>
                <a:gd name="T17" fmla="*/ 0 h 39"/>
                <a:gd name="T18" fmla="*/ 8 w 23"/>
                <a:gd name="T19" fmla="*/ 4 h 39"/>
                <a:gd name="T20" fmla="*/ 9 w 23"/>
                <a:gd name="T21" fmla="*/ 2 h 39"/>
                <a:gd name="T22" fmla="*/ 11 w 23"/>
                <a:gd name="T23" fmla="*/ 1 h 39"/>
                <a:gd name="T24" fmla="*/ 14 w 23"/>
                <a:gd name="T25" fmla="*/ 0 h 39"/>
                <a:gd name="T26" fmla="*/ 16 w 23"/>
                <a:gd name="T27" fmla="*/ 0 h 39"/>
                <a:gd name="T28" fmla="*/ 20 w 23"/>
                <a:gd name="T29" fmla="*/ 0 h 39"/>
                <a:gd name="T30" fmla="*/ 23 w 23"/>
                <a:gd name="T31" fmla="*/ 1 h 39"/>
                <a:gd name="T32" fmla="*/ 21 w 23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8"/>
                  </a:moveTo>
                  <a:cubicBezTo>
                    <a:pt x="20" y="8"/>
                    <a:pt x="19" y="8"/>
                    <a:pt x="18" y="7"/>
                  </a:cubicBezTo>
                  <a:cubicBezTo>
                    <a:pt x="17" y="7"/>
                    <a:pt x="16" y="7"/>
                    <a:pt x="15" y="7"/>
                  </a:cubicBezTo>
                  <a:cubicBezTo>
                    <a:pt x="13" y="7"/>
                    <a:pt x="11" y="8"/>
                    <a:pt x="10" y="9"/>
                  </a:cubicBezTo>
                  <a:cubicBezTo>
                    <a:pt x="8" y="11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0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1" y="0"/>
                    <a:pt x="22" y="1"/>
                    <a:pt x="23" y="1"/>
                  </a:cubicBezTo>
                  <a:lnTo>
                    <a:pt x="2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9" name="Freeform 47">
              <a:extLst>
                <a:ext uri="{FF2B5EF4-FFF2-40B4-BE49-F238E27FC236}">
                  <a16:creationId xmlns:a16="http://schemas.microsoft.com/office/drawing/2014/main" id="{1105FBBE-AD06-4F22-94D8-E2E98185FAA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346494" y="6284068"/>
              <a:ext cx="29644" cy="29643"/>
            </a:xfrm>
            <a:custGeom>
              <a:avLst/>
              <a:gdLst>
                <a:gd name="T0" fmla="*/ 12 w 12"/>
                <a:gd name="T1" fmla="*/ 6 h 12"/>
                <a:gd name="T2" fmla="*/ 11 w 12"/>
                <a:gd name="T3" fmla="*/ 8 h 12"/>
                <a:gd name="T4" fmla="*/ 10 w 12"/>
                <a:gd name="T5" fmla="*/ 10 h 12"/>
                <a:gd name="T6" fmla="*/ 8 w 12"/>
                <a:gd name="T7" fmla="*/ 11 h 12"/>
                <a:gd name="T8" fmla="*/ 6 w 12"/>
                <a:gd name="T9" fmla="*/ 12 h 12"/>
                <a:gd name="T10" fmla="*/ 3 w 12"/>
                <a:gd name="T11" fmla="*/ 11 h 12"/>
                <a:gd name="T12" fmla="*/ 2 w 12"/>
                <a:gd name="T13" fmla="*/ 10 h 12"/>
                <a:gd name="T14" fmla="*/ 0 w 12"/>
                <a:gd name="T15" fmla="*/ 8 h 12"/>
                <a:gd name="T16" fmla="*/ 0 w 12"/>
                <a:gd name="T17" fmla="*/ 6 h 12"/>
                <a:gd name="T18" fmla="*/ 0 w 12"/>
                <a:gd name="T19" fmla="*/ 4 h 12"/>
                <a:gd name="T20" fmla="*/ 2 w 12"/>
                <a:gd name="T21" fmla="*/ 2 h 12"/>
                <a:gd name="T22" fmla="*/ 3 w 12"/>
                <a:gd name="T23" fmla="*/ 0 h 12"/>
                <a:gd name="T24" fmla="*/ 6 w 12"/>
                <a:gd name="T25" fmla="*/ 0 h 12"/>
                <a:gd name="T26" fmla="*/ 8 w 12"/>
                <a:gd name="T27" fmla="*/ 0 h 12"/>
                <a:gd name="T28" fmla="*/ 10 w 12"/>
                <a:gd name="T29" fmla="*/ 2 h 12"/>
                <a:gd name="T30" fmla="*/ 11 w 12"/>
                <a:gd name="T31" fmla="*/ 4 h 12"/>
                <a:gd name="T32" fmla="*/ 12 w 12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7"/>
                    <a:pt x="11" y="7"/>
                    <a:pt x="11" y="8"/>
                  </a:cubicBezTo>
                  <a:cubicBezTo>
                    <a:pt x="11" y="9"/>
                    <a:pt x="10" y="9"/>
                    <a:pt x="10" y="10"/>
                  </a:cubicBezTo>
                  <a:cubicBezTo>
                    <a:pt x="9" y="10"/>
                    <a:pt x="9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4" y="11"/>
                    <a:pt x="3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1" y="9"/>
                    <a:pt x="1" y="9"/>
                    <a:pt x="0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3" y="1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9" y="1"/>
                    <a:pt x="9" y="1"/>
                    <a:pt x="10" y="2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4"/>
                    <a:pt x="12" y="5"/>
                    <a:pt x="12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0" name="Freeform 48">
              <a:extLst>
                <a:ext uri="{FF2B5EF4-FFF2-40B4-BE49-F238E27FC236}">
                  <a16:creationId xmlns:a16="http://schemas.microsoft.com/office/drawing/2014/main" id="{8141824A-6AD4-4B53-B837-71461DD538C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8115" y="6388691"/>
              <a:ext cx="94161" cy="130778"/>
            </a:xfrm>
            <a:custGeom>
              <a:avLst/>
              <a:gdLst>
                <a:gd name="T0" fmla="*/ 32 w 54"/>
                <a:gd name="T1" fmla="*/ 12 h 75"/>
                <a:gd name="T2" fmla="*/ 32 w 54"/>
                <a:gd name="T3" fmla="*/ 75 h 75"/>
                <a:gd name="T4" fmla="*/ 22 w 54"/>
                <a:gd name="T5" fmla="*/ 75 h 75"/>
                <a:gd name="T6" fmla="*/ 22 w 54"/>
                <a:gd name="T7" fmla="*/ 12 h 75"/>
                <a:gd name="T8" fmla="*/ 0 w 54"/>
                <a:gd name="T9" fmla="*/ 12 h 75"/>
                <a:gd name="T10" fmla="*/ 0 w 54"/>
                <a:gd name="T11" fmla="*/ 0 h 75"/>
                <a:gd name="T12" fmla="*/ 54 w 54"/>
                <a:gd name="T13" fmla="*/ 0 h 75"/>
                <a:gd name="T14" fmla="*/ 54 w 54"/>
                <a:gd name="T15" fmla="*/ 12 h 75"/>
                <a:gd name="T16" fmla="*/ 32 w 54"/>
                <a:gd name="T17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75">
                  <a:moveTo>
                    <a:pt x="32" y="12"/>
                  </a:moveTo>
                  <a:lnTo>
                    <a:pt x="32" y="75"/>
                  </a:lnTo>
                  <a:lnTo>
                    <a:pt x="22" y="75"/>
                  </a:lnTo>
                  <a:lnTo>
                    <a:pt x="22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54" y="0"/>
                  </a:lnTo>
                  <a:lnTo>
                    <a:pt x="54" y="12"/>
                  </a:lnTo>
                  <a:lnTo>
                    <a:pt x="32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1" name="Freeform 49">
              <a:extLst>
                <a:ext uri="{FF2B5EF4-FFF2-40B4-BE49-F238E27FC236}">
                  <a16:creationId xmlns:a16="http://schemas.microsoft.com/office/drawing/2014/main" id="{1CEF1D95-CD6C-417A-9539-CB4DBAA5E07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9713" y="6383459"/>
              <a:ext cx="78468" cy="136010"/>
            </a:xfrm>
            <a:custGeom>
              <a:avLst/>
              <a:gdLst>
                <a:gd name="T0" fmla="*/ 23 w 31"/>
                <a:gd name="T1" fmla="*/ 53 h 53"/>
                <a:gd name="T2" fmla="*/ 23 w 31"/>
                <a:gd name="T3" fmla="*/ 32 h 53"/>
                <a:gd name="T4" fmla="*/ 21 w 31"/>
                <a:gd name="T5" fmla="*/ 24 h 53"/>
                <a:gd name="T6" fmla="*/ 15 w 31"/>
                <a:gd name="T7" fmla="*/ 21 h 53"/>
                <a:gd name="T8" fmla="*/ 12 w 31"/>
                <a:gd name="T9" fmla="*/ 22 h 53"/>
                <a:gd name="T10" fmla="*/ 9 w 31"/>
                <a:gd name="T11" fmla="*/ 24 h 53"/>
                <a:gd name="T12" fmla="*/ 8 w 31"/>
                <a:gd name="T13" fmla="*/ 27 h 53"/>
                <a:gd name="T14" fmla="*/ 7 w 31"/>
                <a:gd name="T15" fmla="*/ 31 h 53"/>
                <a:gd name="T16" fmla="*/ 7 w 31"/>
                <a:gd name="T17" fmla="*/ 53 h 53"/>
                <a:gd name="T18" fmla="*/ 0 w 31"/>
                <a:gd name="T19" fmla="*/ 53 h 53"/>
                <a:gd name="T20" fmla="*/ 0 w 31"/>
                <a:gd name="T21" fmla="*/ 4 h 53"/>
                <a:gd name="T22" fmla="*/ 7 w 31"/>
                <a:gd name="T23" fmla="*/ 0 h 53"/>
                <a:gd name="T24" fmla="*/ 7 w 31"/>
                <a:gd name="T25" fmla="*/ 19 h 53"/>
                <a:gd name="T26" fmla="*/ 9 w 31"/>
                <a:gd name="T27" fmla="*/ 17 h 53"/>
                <a:gd name="T28" fmla="*/ 11 w 31"/>
                <a:gd name="T29" fmla="*/ 15 h 53"/>
                <a:gd name="T30" fmla="*/ 14 w 31"/>
                <a:gd name="T31" fmla="*/ 14 h 53"/>
                <a:gd name="T32" fmla="*/ 17 w 31"/>
                <a:gd name="T33" fmla="*/ 14 h 53"/>
                <a:gd name="T34" fmla="*/ 23 w 31"/>
                <a:gd name="T35" fmla="*/ 15 h 53"/>
                <a:gd name="T36" fmla="*/ 27 w 31"/>
                <a:gd name="T37" fmla="*/ 18 h 53"/>
                <a:gd name="T38" fmla="*/ 30 w 31"/>
                <a:gd name="T39" fmla="*/ 24 h 53"/>
                <a:gd name="T40" fmla="*/ 31 w 31"/>
                <a:gd name="T41" fmla="*/ 31 h 53"/>
                <a:gd name="T42" fmla="*/ 31 w 31"/>
                <a:gd name="T43" fmla="*/ 53 h 53"/>
                <a:gd name="T44" fmla="*/ 23 w 31"/>
                <a:gd name="T4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3">
                  <a:moveTo>
                    <a:pt x="23" y="53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5"/>
                    <a:pt x="21" y="24"/>
                  </a:cubicBezTo>
                  <a:cubicBezTo>
                    <a:pt x="20" y="22"/>
                    <a:pt x="18" y="21"/>
                    <a:pt x="15" y="21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4"/>
                    <a:pt x="8" y="25"/>
                    <a:pt x="8" y="27"/>
                  </a:cubicBezTo>
                  <a:cubicBezTo>
                    <a:pt x="7" y="28"/>
                    <a:pt x="7" y="29"/>
                    <a:pt x="7" y="3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7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5"/>
                    <a:pt x="13" y="15"/>
                    <a:pt x="14" y="14"/>
                  </a:cubicBezTo>
                  <a:cubicBezTo>
                    <a:pt x="15" y="14"/>
                    <a:pt x="16" y="14"/>
                    <a:pt x="17" y="14"/>
                  </a:cubicBezTo>
                  <a:cubicBezTo>
                    <a:pt x="19" y="14"/>
                    <a:pt x="21" y="14"/>
                    <a:pt x="23" y="15"/>
                  </a:cubicBezTo>
                  <a:cubicBezTo>
                    <a:pt x="25" y="16"/>
                    <a:pt x="26" y="17"/>
                    <a:pt x="27" y="18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6"/>
                    <a:pt x="31" y="29"/>
                    <a:pt x="31" y="31"/>
                  </a:cubicBezTo>
                  <a:cubicBezTo>
                    <a:pt x="31" y="53"/>
                    <a:pt x="31" y="53"/>
                    <a:pt x="31" y="53"/>
                  </a:cubicBezTo>
                  <a:lnTo>
                    <a:pt x="23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2" name="Freeform 50">
              <a:extLst>
                <a:ext uri="{FF2B5EF4-FFF2-40B4-BE49-F238E27FC236}">
                  <a16:creationId xmlns:a16="http://schemas.microsoft.com/office/drawing/2014/main" id="{BF6CB5D3-9648-4D73-AB7C-5374814E5BA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5618" y="6418333"/>
              <a:ext cx="85443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3 h 40"/>
                <a:gd name="T6" fmla="*/ 7 w 33"/>
                <a:gd name="T7" fmla="*/ 23 h 40"/>
                <a:gd name="T8" fmla="*/ 9 w 33"/>
                <a:gd name="T9" fmla="*/ 28 h 40"/>
                <a:gd name="T10" fmla="*/ 11 w 33"/>
                <a:gd name="T11" fmla="*/ 31 h 40"/>
                <a:gd name="T12" fmla="*/ 14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1 w 33"/>
                <a:gd name="T31" fmla="*/ 40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5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3 w 33"/>
                <a:gd name="T73" fmla="*/ 8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3" y="22"/>
                    <a:pt x="33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8" y="25"/>
                    <a:pt x="8" y="26"/>
                    <a:pt x="9" y="28"/>
                  </a:cubicBezTo>
                  <a:cubicBezTo>
                    <a:pt x="9" y="29"/>
                    <a:pt x="10" y="30"/>
                    <a:pt x="11" y="31"/>
                  </a:cubicBezTo>
                  <a:cubicBezTo>
                    <a:pt x="12" y="32"/>
                    <a:pt x="13" y="32"/>
                    <a:pt x="14" y="33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3"/>
                    <a:pt x="21" y="33"/>
                    <a:pt x="22" y="32"/>
                  </a:cubicBezTo>
                  <a:cubicBezTo>
                    <a:pt x="22" y="32"/>
                    <a:pt x="23" y="32"/>
                    <a:pt x="23" y="32"/>
                  </a:cubicBezTo>
                  <a:cubicBezTo>
                    <a:pt x="24" y="31"/>
                    <a:pt x="25" y="31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1" y="40"/>
                  </a:cubicBezTo>
                  <a:cubicBezTo>
                    <a:pt x="20" y="40"/>
                    <a:pt x="18" y="40"/>
                    <a:pt x="17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1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3" y="31"/>
                  </a:cubicBezTo>
                  <a:cubicBezTo>
                    <a:pt x="2" y="30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6" y="3"/>
                    <a:pt x="28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3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5" y="13"/>
                  </a:cubicBezTo>
                  <a:cubicBezTo>
                    <a:pt x="24" y="12"/>
                    <a:pt x="24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4"/>
                    <a:pt x="8" y="15"/>
                    <a:pt x="8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3" name="Freeform 51">
              <a:extLst>
                <a:ext uri="{FF2B5EF4-FFF2-40B4-BE49-F238E27FC236}">
                  <a16:creationId xmlns:a16="http://schemas.microsoft.com/office/drawing/2014/main" id="{55F0E322-3AEE-482E-8E59-9FB04FACA93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57320" y="6383459"/>
              <a:ext cx="83698" cy="137753"/>
            </a:xfrm>
            <a:custGeom>
              <a:avLst/>
              <a:gdLst>
                <a:gd name="T0" fmla="*/ 33 w 33"/>
                <a:gd name="T1" fmla="*/ 35 h 54"/>
                <a:gd name="T2" fmla="*/ 31 w 33"/>
                <a:gd name="T3" fmla="*/ 43 h 54"/>
                <a:gd name="T4" fmla="*/ 28 w 33"/>
                <a:gd name="T5" fmla="*/ 49 h 54"/>
                <a:gd name="T6" fmla="*/ 23 w 33"/>
                <a:gd name="T7" fmla="*/ 53 h 54"/>
                <a:gd name="T8" fmla="*/ 17 w 33"/>
                <a:gd name="T9" fmla="*/ 54 h 54"/>
                <a:gd name="T10" fmla="*/ 12 w 33"/>
                <a:gd name="T11" fmla="*/ 53 h 54"/>
                <a:gd name="T12" fmla="*/ 8 w 33"/>
                <a:gd name="T13" fmla="*/ 50 h 54"/>
                <a:gd name="T14" fmla="*/ 8 w 33"/>
                <a:gd name="T15" fmla="*/ 53 h 54"/>
                <a:gd name="T16" fmla="*/ 0 w 33"/>
                <a:gd name="T17" fmla="*/ 53 h 54"/>
                <a:gd name="T18" fmla="*/ 0 w 33"/>
                <a:gd name="T19" fmla="*/ 4 h 54"/>
                <a:gd name="T20" fmla="*/ 8 w 33"/>
                <a:gd name="T21" fmla="*/ 0 h 54"/>
                <a:gd name="T22" fmla="*/ 8 w 33"/>
                <a:gd name="T23" fmla="*/ 19 h 54"/>
                <a:gd name="T24" fmla="*/ 10 w 33"/>
                <a:gd name="T25" fmla="*/ 17 h 54"/>
                <a:gd name="T26" fmla="*/ 12 w 33"/>
                <a:gd name="T27" fmla="*/ 16 h 54"/>
                <a:gd name="T28" fmla="*/ 14 w 33"/>
                <a:gd name="T29" fmla="*/ 14 h 54"/>
                <a:gd name="T30" fmla="*/ 18 w 33"/>
                <a:gd name="T31" fmla="*/ 14 h 54"/>
                <a:gd name="T32" fmla="*/ 24 w 33"/>
                <a:gd name="T33" fmla="*/ 15 h 54"/>
                <a:gd name="T34" fmla="*/ 28 w 33"/>
                <a:gd name="T35" fmla="*/ 19 h 54"/>
                <a:gd name="T36" fmla="*/ 31 w 33"/>
                <a:gd name="T37" fmla="*/ 25 h 54"/>
                <a:gd name="T38" fmla="*/ 33 w 33"/>
                <a:gd name="T39" fmla="*/ 35 h 54"/>
                <a:gd name="T40" fmla="*/ 25 w 33"/>
                <a:gd name="T41" fmla="*/ 35 h 54"/>
                <a:gd name="T42" fmla="*/ 23 w 33"/>
                <a:gd name="T43" fmla="*/ 24 h 54"/>
                <a:gd name="T44" fmla="*/ 16 w 33"/>
                <a:gd name="T45" fmla="*/ 21 h 54"/>
                <a:gd name="T46" fmla="*/ 14 w 33"/>
                <a:gd name="T47" fmla="*/ 21 h 54"/>
                <a:gd name="T48" fmla="*/ 11 w 33"/>
                <a:gd name="T49" fmla="*/ 23 h 54"/>
                <a:gd name="T50" fmla="*/ 9 w 33"/>
                <a:gd name="T51" fmla="*/ 24 h 54"/>
                <a:gd name="T52" fmla="*/ 8 w 33"/>
                <a:gd name="T53" fmla="*/ 26 h 54"/>
                <a:gd name="T54" fmla="*/ 8 w 33"/>
                <a:gd name="T55" fmla="*/ 42 h 54"/>
                <a:gd name="T56" fmla="*/ 9 w 33"/>
                <a:gd name="T57" fmla="*/ 44 h 54"/>
                <a:gd name="T58" fmla="*/ 11 w 33"/>
                <a:gd name="T59" fmla="*/ 45 h 54"/>
                <a:gd name="T60" fmla="*/ 14 w 33"/>
                <a:gd name="T61" fmla="*/ 47 h 54"/>
                <a:gd name="T62" fmla="*/ 17 w 33"/>
                <a:gd name="T63" fmla="*/ 47 h 54"/>
                <a:gd name="T64" fmla="*/ 23 w 33"/>
                <a:gd name="T65" fmla="*/ 44 h 54"/>
                <a:gd name="T66" fmla="*/ 25 w 33"/>
                <a:gd name="T67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" h="54">
                  <a:moveTo>
                    <a:pt x="33" y="35"/>
                  </a:moveTo>
                  <a:cubicBezTo>
                    <a:pt x="33" y="38"/>
                    <a:pt x="32" y="41"/>
                    <a:pt x="31" y="43"/>
                  </a:cubicBezTo>
                  <a:cubicBezTo>
                    <a:pt x="30" y="46"/>
                    <a:pt x="29" y="48"/>
                    <a:pt x="28" y="49"/>
                  </a:cubicBezTo>
                  <a:cubicBezTo>
                    <a:pt x="27" y="51"/>
                    <a:pt x="25" y="52"/>
                    <a:pt x="23" y="53"/>
                  </a:cubicBezTo>
                  <a:cubicBezTo>
                    <a:pt x="21" y="54"/>
                    <a:pt x="19" y="54"/>
                    <a:pt x="17" y="54"/>
                  </a:cubicBezTo>
                  <a:cubicBezTo>
                    <a:pt x="16" y="54"/>
                    <a:pt x="14" y="54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1" y="16"/>
                    <a:pt x="11" y="16"/>
                    <a:pt x="12" y="16"/>
                  </a:cubicBezTo>
                  <a:cubicBezTo>
                    <a:pt x="13" y="15"/>
                    <a:pt x="13" y="15"/>
                    <a:pt x="14" y="14"/>
                  </a:cubicBezTo>
                  <a:cubicBezTo>
                    <a:pt x="15" y="14"/>
                    <a:pt x="16" y="14"/>
                    <a:pt x="18" y="14"/>
                  </a:cubicBezTo>
                  <a:cubicBezTo>
                    <a:pt x="20" y="14"/>
                    <a:pt x="22" y="14"/>
                    <a:pt x="24" y="15"/>
                  </a:cubicBezTo>
                  <a:cubicBezTo>
                    <a:pt x="25" y="16"/>
                    <a:pt x="27" y="17"/>
                    <a:pt x="28" y="19"/>
                  </a:cubicBezTo>
                  <a:cubicBezTo>
                    <a:pt x="30" y="21"/>
                    <a:pt x="31" y="23"/>
                    <a:pt x="31" y="25"/>
                  </a:cubicBezTo>
                  <a:cubicBezTo>
                    <a:pt x="32" y="28"/>
                    <a:pt x="33" y="31"/>
                    <a:pt x="33" y="35"/>
                  </a:cubicBezTo>
                  <a:close/>
                  <a:moveTo>
                    <a:pt x="25" y="35"/>
                  </a:moveTo>
                  <a:cubicBezTo>
                    <a:pt x="25" y="30"/>
                    <a:pt x="24" y="27"/>
                    <a:pt x="23" y="24"/>
                  </a:cubicBezTo>
                  <a:cubicBezTo>
                    <a:pt x="21" y="22"/>
                    <a:pt x="19" y="21"/>
                    <a:pt x="16" y="21"/>
                  </a:cubicBezTo>
                  <a:cubicBezTo>
                    <a:pt x="15" y="21"/>
                    <a:pt x="15" y="21"/>
                    <a:pt x="14" y="21"/>
                  </a:cubicBezTo>
                  <a:cubicBezTo>
                    <a:pt x="13" y="22"/>
                    <a:pt x="12" y="22"/>
                    <a:pt x="11" y="23"/>
                  </a:cubicBezTo>
                  <a:cubicBezTo>
                    <a:pt x="11" y="23"/>
                    <a:pt x="10" y="24"/>
                    <a:pt x="9" y="24"/>
                  </a:cubicBezTo>
                  <a:cubicBezTo>
                    <a:pt x="9" y="25"/>
                    <a:pt x="8" y="25"/>
                    <a:pt x="8" y="26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3"/>
                    <a:pt x="9" y="43"/>
                    <a:pt x="9" y="44"/>
                  </a:cubicBezTo>
                  <a:cubicBezTo>
                    <a:pt x="10" y="44"/>
                    <a:pt x="11" y="45"/>
                    <a:pt x="11" y="45"/>
                  </a:cubicBezTo>
                  <a:cubicBezTo>
                    <a:pt x="12" y="46"/>
                    <a:pt x="13" y="46"/>
                    <a:pt x="14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9" y="47"/>
                    <a:pt x="21" y="46"/>
                    <a:pt x="23" y="44"/>
                  </a:cubicBezTo>
                  <a:cubicBezTo>
                    <a:pt x="24" y="42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4" name="Freeform 52">
              <a:extLst>
                <a:ext uri="{FF2B5EF4-FFF2-40B4-BE49-F238E27FC236}">
                  <a16:creationId xmlns:a16="http://schemas.microsoft.com/office/drawing/2014/main" id="{0D3C59AD-7CCF-4166-9D21-3C348488931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6713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3 h 40"/>
                <a:gd name="T6" fmla="*/ 7 w 33"/>
                <a:gd name="T7" fmla="*/ 23 h 40"/>
                <a:gd name="T8" fmla="*/ 8 w 33"/>
                <a:gd name="T9" fmla="*/ 28 h 40"/>
                <a:gd name="T10" fmla="*/ 10 w 33"/>
                <a:gd name="T11" fmla="*/ 31 h 40"/>
                <a:gd name="T12" fmla="*/ 13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1 w 33"/>
                <a:gd name="T31" fmla="*/ 40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4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2 w 33"/>
                <a:gd name="T73" fmla="*/ 8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2" y="22"/>
                    <a:pt x="32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5"/>
                    <a:pt x="8" y="26"/>
                    <a:pt x="8" y="28"/>
                  </a:cubicBezTo>
                  <a:cubicBezTo>
                    <a:pt x="9" y="29"/>
                    <a:pt x="10" y="30"/>
                    <a:pt x="10" y="31"/>
                  </a:cubicBezTo>
                  <a:cubicBezTo>
                    <a:pt x="11" y="32"/>
                    <a:pt x="12" y="32"/>
                    <a:pt x="13" y="33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3"/>
                    <a:pt x="21" y="33"/>
                    <a:pt x="21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4" y="31"/>
                    <a:pt x="24" y="31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1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0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2" y="31"/>
                  </a:cubicBezTo>
                  <a:cubicBezTo>
                    <a:pt x="1" y="30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4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9" y="0"/>
                    <a:pt x="22" y="1"/>
                    <a:pt x="24" y="2"/>
                  </a:cubicBezTo>
                  <a:cubicBezTo>
                    <a:pt x="26" y="3"/>
                    <a:pt x="27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2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4" y="13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5" y="7"/>
                    <a:pt x="13" y="7"/>
                    <a:pt x="12" y="8"/>
                  </a:cubicBezTo>
                  <a:cubicBezTo>
                    <a:pt x="11" y="8"/>
                    <a:pt x="11" y="9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4"/>
                    <a:pt x="7" y="15"/>
                    <a:pt x="7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5" name="Freeform 53">
              <a:extLst>
                <a:ext uri="{FF2B5EF4-FFF2-40B4-BE49-F238E27FC236}">
                  <a16:creationId xmlns:a16="http://schemas.microsoft.com/office/drawing/2014/main" id="{9C9DA4CE-7B4D-42AE-9264-92B7D7757DD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0873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1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2" y="54"/>
                    <a:pt x="11" y="54"/>
                  </a:cubicBezTo>
                  <a:cubicBezTo>
                    <a:pt x="10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6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2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6" name="Freeform 54">
              <a:extLst>
                <a:ext uri="{FF2B5EF4-FFF2-40B4-BE49-F238E27FC236}">
                  <a16:creationId xmlns:a16="http://schemas.microsoft.com/office/drawing/2014/main" id="{DBCBD0D2-5C9C-4B12-8CF8-9CA320825ED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877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0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1" y="54"/>
                    <a:pt x="10" y="54"/>
                  </a:cubicBezTo>
                  <a:cubicBezTo>
                    <a:pt x="9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1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7" name="Freeform 55">
              <a:extLst>
                <a:ext uri="{FF2B5EF4-FFF2-40B4-BE49-F238E27FC236}">
                  <a16:creationId xmlns:a16="http://schemas.microsoft.com/office/drawing/2014/main" id="{CDCFBD31-7961-4587-876E-1FAFC4E74AB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90370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3 h 40"/>
                <a:gd name="T6" fmla="*/ 7 w 33"/>
                <a:gd name="T7" fmla="*/ 23 h 40"/>
                <a:gd name="T8" fmla="*/ 8 w 33"/>
                <a:gd name="T9" fmla="*/ 28 h 40"/>
                <a:gd name="T10" fmla="*/ 10 w 33"/>
                <a:gd name="T11" fmla="*/ 31 h 40"/>
                <a:gd name="T12" fmla="*/ 13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29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0 w 33"/>
                <a:gd name="T31" fmla="*/ 40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4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2 w 33"/>
                <a:gd name="T73" fmla="*/ 8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2" y="22"/>
                    <a:pt x="32" y="22"/>
                    <a:pt x="32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5"/>
                    <a:pt x="8" y="26"/>
                    <a:pt x="8" y="28"/>
                  </a:cubicBezTo>
                  <a:cubicBezTo>
                    <a:pt x="9" y="29"/>
                    <a:pt x="10" y="30"/>
                    <a:pt x="10" y="31"/>
                  </a:cubicBezTo>
                  <a:cubicBezTo>
                    <a:pt x="11" y="32"/>
                    <a:pt x="12" y="32"/>
                    <a:pt x="13" y="33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3"/>
                    <a:pt x="20" y="33"/>
                    <a:pt x="21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3" y="31"/>
                    <a:pt x="24" y="31"/>
                    <a:pt x="25" y="30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0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0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2" y="31"/>
                  </a:cubicBezTo>
                  <a:cubicBezTo>
                    <a:pt x="1" y="30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4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9" y="0"/>
                    <a:pt x="22" y="1"/>
                    <a:pt x="24" y="2"/>
                  </a:cubicBezTo>
                  <a:cubicBezTo>
                    <a:pt x="26" y="3"/>
                    <a:pt x="27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2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4" y="13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7" y="7"/>
                    <a:pt x="16" y="7"/>
                  </a:cubicBezTo>
                  <a:cubicBezTo>
                    <a:pt x="15" y="7"/>
                    <a:pt x="13" y="7"/>
                    <a:pt x="12" y="8"/>
                  </a:cubicBezTo>
                  <a:cubicBezTo>
                    <a:pt x="11" y="8"/>
                    <a:pt x="11" y="9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4"/>
                    <a:pt x="7" y="15"/>
                    <a:pt x="7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8" name="Freeform 56">
              <a:extLst>
                <a:ext uri="{FF2B5EF4-FFF2-40B4-BE49-F238E27FC236}">
                  <a16:creationId xmlns:a16="http://schemas.microsoft.com/office/drawing/2014/main" id="{52482C08-723A-4738-9787-3516B3C1714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4993" y="6418333"/>
              <a:ext cx="55799" cy="101135"/>
            </a:xfrm>
            <a:custGeom>
              <a:avLst/>
              <a:gdLst>
                <a:gd name="T0" fmla="*/ 20 w 22"/>
                <a:gd name="T1" fmla="*/ 9 h 39"/>
                <a:gd name="T2" fmla="*/ 18 w 22"/>
                <a:gd name="T3" fmla="*/ 8 h 39"/>
                <a:gd name="T4" fmla="*/ 15 w 22"/>
                <a:gd name="T5" fmla="*/ 7 h 39"/>
                <a:gd name="T6" fmla="*/ 9 w 22"/>
                <a:gd name="T7" fmla="*/ 10 h 39"/>
                <a:gd name="T8" fmla="*/ 7 w 22"/>
                <a:gd name="T9" fmla="*/ 17 h 39"/>
                <a:gd name="T10" fmla="*/ 7 w 22"/>
                <a:gd name="T11" fmla="*/ 39 h 39"/>
                <a:gd name="T12" fmla="*/ 0 w 22"/>
                <a:gd name="T13" fmla="*/ 39 h 39"/>
                <a:gd name="T14" fmla="*/ 0 w 22"/>
                <a:gd name="T15" fmla="*/ 1 h 39"/>
                <a:gd name="T16" fmla="*/ 7 w 22"/>
                <a:gd name="T17" fmla="*/ 1 h 39"/>
                <a:gd name="T18" fmla="*/ 7 w 22"/>
                <a:gd name="T19" fmla="*/ 5 h 39"/>
                <a:gd name="T20" fmla="*/ 9 w 22"/>
                <a:gd name="T21" fmla="*/ 3 h 39"/>
                <a:gd name="T22" fmla="*/ 11 w 22"/>
                <a:gd name="T23" fmla="*/ 1 h 39"/>
                <a:gd name="T24" fmla="*/ 13 w 22"/>
                <a:gd name="T25" fmla="*/ 0 h 39"/>
                <a:gd name="T26" fmla="*/ 16 w 22"/>
                <a:gd name="T27" fmla="*/ 0 h 39"/>
                <a:gd name="T28" fmla="*/ 20 w 22"/>
                <a:gd name="T29" fmla="*/ 1 h 39"/>
                <a:gd name="T30" fmla="*/ 22 w 22"/>
                <a:gd name="T31" fmla="*/ 2 h 39"/>
                <a:gd name="T32" fmla="*/ 20 w 22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39">
                  <a:moveTo>
                    <a:pt x="20" y="9"/>
                  </a:moveTo>
                  <a:cubicBezTo>
                    <a:pt x="20" y="8"/>
                    <a:pt x="19" y="8"/>
                    <a:pt x="18" y="8"/>
                  </a:cubicBezTo>
                  <a:cubicBezTo>
                    <a:pt x="17" y="8"/>
                    <a:pt x="16" y="7"/>
                    <a:pt x="15" y="7"/>
                  </a:cubicBezTo>
                  <a:cubicBezTo>
                    <a:pt x="12" y="7"/>
                    <a:pt x="10" y="8"/>
                    <a:pt x="9" y="10"/>
                  </a:cubicBezTo>
                  <a:cubicBezTo>
                    <a:pt x="8" y="12"/>
                    <a:pt x="7" y="14"/>
                    <a:pt x="7" y="1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4"/>
                    <a:pt x="8" y="3"/>
                    <a:pt x="9" y="3"/>
                  </a:cubicBezTo>
                  <a:cubicBezTo>
                    <a:pt x="9" y="2"/>
                    <a:pt x="10" y="2"/>
                    <a:pt x="11" y="1"/>
                  </a:cubicBezTo>
                  <a:cubicBezTo>
                    <a:pt x="11" y="1"/>
                    <a:pt x="12" y="1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1"/>
                    <a:pt x="22" y="2"/>
                  </a:cubicBezTo>
                  <a:lnTo>
                    <a:pt x="20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9" name="Freeform 57">
              <a:extLst>
                <a:ext uri="{FF2B5EF4-FFF2-40B4-BE49-F238E27FC236}">
                  <a16:creationId xmlns:a16="http://schemas.microsoft.com/office/drawing/2014/main" id="{5B72A8F0-33E3-42CD-88C2-C35BEC0E983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06591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0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1" y="54"/>
                    <a:pt x="10" y="54"/>
                  </a:cubicBezTo>
                  <a:cubicBezTo>
                    <a:pt x="9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1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0" name="Freeform 58">
              <a:extLst>
                <a:ext uri="{FF2B5EF4-FFF2-40B4-BE49-F238E27FC236}">
                  <a16:creationId xmlns:a16="http://schemas.microsoft.com/office/drawing/2014/main" id="{73FC54A2-6588-499B-968A-79F4CA9CF5F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5058" y="6383459"/>
              <a:ext cx="80211" cy="136010"/>
            </a:xfrm>
            <a:custGeom>
              <a:avLst/>
              <a:gdLst>
                <a:gd name="T0" fmla="*/ 23 w 31"/>
                <a:gd name="T1" fmla="*/ 53 h 53"/>
                <a:gd name="T2" fmla="*/ 23 w 31"/>
                <a:gd name="T3" fmla="*/ 32 h 53"/>
                <a:gd name="T4" fmla="*/ 21 w 31"/>
                <a:gd name="T5" fmla="*/ 24 h 53"/>
                <a:gd name="T6" fmla="*/ 15 w 31"/>
                <a:gd name="T7" fmla="*/ 21 h 53"/>
                <a:gd name="T8" fmla="*/ 12 w 31"/>
                <a:gd name="T9" fmla="*/ 22 h 53"/>
                <a:gd name="T10" fmla="*/ 10 w 31"/>
                <a:gd name="T11" fmla="*/ 24 h 53"/>
                <a:gd name="T12" fmla="*/ 8 w 31"/>
                <a:gd name="T13" fmla="*/ 27 h 53"/>
                <a:gd name="T14" fmla="*/ 7 w 31"/>
                <a:gd name="T15" fmla="*/ 31 h 53"/>
                <a:gd name="T16" fmla="*/ 7 w 31"/>
                <a:gd name="T17" fmla="*/ 53 h 53"/>
                <a:gd name="T18" fmla="*/ 0 w 31"/>
                <a:gd name="T19" fmla="*/ 53 h 53"/>
                <a:gd name="T20" fmla="*/ 0 w 31"/>
                <a:gd name="T21" fmla="*/ 4 h 53"/>
                <a:gd name="T22" fmla="*/ 7 w 31"/>
                <a:gd name="T23" fmla="*/ 0 h 53"/>
                <a:gd name="T24" fmla="*/ 7 w 31"/>
                <a:gd name="T25" fmla="*/ 19 h 53"/>
                <a:gd name="T26" fmla="*/ 9 w 31"/>
                <a:gd name="T27" fmla="*/ 17 h 53"/>
                <a:gd name="T28" fmla="*/ 12 w 31"/>
                <a:gd name="T29" fmla="*/ 15 h 53"/>
                <a:gd name="T30" fmla="*/ 14 w 31"/>
                <a:gd name="T31" fmla="*/ 14 h 53"/>
                <a:gd name="T32" fmla="*/ 17 w 31"/>
                <a:gd name="T33" fmla="*/ 14 h 53"/>
                <a:gd name="T34" fmla="*/ 23 w 31"/>
                <a:gd name="T35" fmla="*/ 15 h 53"/>
                <a:gd name="T36" fmla="*/ 27 w 31"/>
                <a:gd name="T37" fmla="*/ 18 h 53"/>
                <a:gd name="T38" fmla="*/ 30 w 31"/>
                <a:gd name="T39" fmla="*/ 24 h 53"/>
                <a:gd name="T40" fmla="*/ 31 w 31"/>
                <a:gd name="T41" fmla="*/ 31 h 53"/>
                <a:gd name="T42" fmla="*/ 31 w 31"/>
                <a:gd name="T43" fmla="*/ 53 h 53"/>
                <a:gd name="T44" fmla="*/ 23 w 31"/>
                <a:gd name="T4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3">
                  <a:moveTo>
                    <a:pt x="23" y="53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3" y="25"/>
                    <a:pt x="21" y="24"/>
                  </a:cubicBezTo>
                  <a:cubicBezTo>
                    <a:pt x="20" y="22"/>
                    <a:pt x="18" y="21"/>
                    <a:pt x="15" y="21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11" y="22"/>
                    <a:pt x="10" y="23"/>
                    <a:pt x="10" y="24"/>
                  </a:cubicBezTo>
                  <a:cubicBezTo>
                    <a:pt x="9" y="24"/>
                    <a:pt x="8" y="25"/>
                    <a:pt x="8" y="27"/>
                  </a:cubicBezTo>
                  <a:cubicBezTo>
                    <a:pt x="8" y="28"/>
                    <a:pt x="7" y="29"/>
                    <a:pt x="7" y="3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6"/>
                    <a:pt x="11" y="16"/>
                    <a:pt x="12" y="15"/>
                  </a:cubicBezTo>
                  <a:cubicBezTo>
                    <a:pt x="12" y="15"/>
                    <a:pt x="13" y="15"/>
                    <a:pt x="14" y="14"/>
                  </a:cubicBezTo>
                  <a:cubicBezTo>
                    <a:pt x="15" y="14"/>
                    <a:pt x="16" y="14"/>
                    <a:pt x="17" y="14"/>
                  </a:cubicBezTo>
                  <a:cubicBezTo>
                    <a:pt x="19" y="14"/>
                    <a:pt x="21" y="14"/>
                    <a:pt x="23" y="15"/>
                  </a:cubicBezTo>
                  <a:cubicBezTo>
                    <a:pt x="25" y="16"/>
                    <a:pt x="26" y="17"/>
                    <a:pt x="27" y="18"/>
                  </a:cubicBezTo>
                  <a:cubicBezTo>
                    <a:pt x="29" y="20"/>
                    <a:pt x="29" y="22"/>
                    <a:pt x="30" y="24"/>
                  </a:cubicBezTo>
                  <a:cubicBezTo>
                    <a:pt x="31" y="26"/>
                    <a:pt x="31" y="29"/>
                    <a:pt x="31" y="31"/>
                  </a:cubicBezTo>
                  <a:cubicBezTo>
                    <a:pt x="31" y="53"/>
                    <a:pt x="31" y="53"/>
                    <a:pt x="31" y="53"/>
                  </a:cubicBezTo>
                  <a:lnTo>
                    <a:pt x="23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1" name="Freeform 59">
              <a:extLst>
                <a:ext uri="{FF2B5EF4-FFF2-40B4-BE49-F238E27FC236}">
                  <a16:creationId xmlns:a16="http://schemas.microsoft.com/office/drawing/2014/main" id="{1E6AB002-C130-4648-A18E-BA496FF175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82706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3 h 40"/>
                <a:gd name="T6" fmla="*/ 8 w 33"/>
                <a:gd name="T7" fmla="*/ 23 h 40"/>
                <a:gd name="T8" fmla="*/ 9 w 33"/>
                <a:gd name="T9" fmla="*/ 28 h 40"/>
                <a:gd name="T10" fmla="*/ 11 w 33"/>
                <a:gd name="T11" fmla="*/ 31 h 40"/>
                <a:gd name="T12" fmla="*/ 14 w 33"/>
                <a:gd name="T13" fmla="*/ 33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2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9 h 40"/>
                <a:gd name="T30" fmla="*/ 21 w 33"/>
                <a:gd name="T31" fmla="*/ 40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2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6 w 33"/>
                <a:gd name="T63" fmla="*/ 17 h 40"/>
                <a:gd name="T64" fmla="*/ 25 w 33"/>
                <a:gd name="T65" fmla="*/ 13 h 40"/>
                <a:gd name="T66" fmla="*/ 23 w 33"/>
                <a:gd name="T67" fmla="*/ 10 h 40"/>
                <a:gd name="T68" fmla="*/ 21 w 33"/>
                <a:gd name="T69" fmla="*/ 8 h 40"/>
                <a:gd name="T70" fmla="*/ 17 w 33"/>
                <a:gd name="T71" fmla="*/ 7 h 40"/>
                <a:gd name="T72" fmla="*/ 13 w 33"/>
                <a:gd name="T73" fmla="*/ 8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7 h 40"/>
                <a:gd name="T80" fmla="*/ 26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3" y="22"/>
                    <a:pt x="33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5"/>
                    <a:pt x="8" y="26"/>
                    <a:pt x="9" y="28"/>
                  </a:cubicBezTo>
                  <a:cubicBezTo>
                    <a:pt x="10" y="29"/>
                    <a:pt x="10" y="30"/>
                    <a:pt x="11" y="31"/>
                  </a:cubicBezTo>
                  <a:cubicBezTo>
                    <a:pt x="12" y="32"/>
                    <a:pt x="13" y="32"/>
                    <a:pt x="14" y="33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3"/>
                    <a:pt x="21" y="33"/>
                    <a:pt x="22" y="32"/>
                  </a:cubicBezTo>
                  <a:cubicBezTo>
                    <a:pt x="23" y="32"/>
                    <a:pt x="23" y="32"/>
                    <a:pt x="24" y="32"/>
                  </a:cubicBezTo>
                  <a:cubicBezTo>
                    <a:pt x="24" y="31"/>
                    <a:pt x="25" y="31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7" y="38"/>
                    <a:pt x="26" y="38"/>
                    <a:pt x="25" y="39"/>
                  </a:cubicBezTo>
                  <a:cubicBezTo>
                    <a:pt x="24" y="39"/>
                    <a:pt x="22" y="40"/>
                    <a:pt x="21" y="40"/>
                  </a:cubicBezTo>
                  <a:cubicBezTo>
                    <a:pt x="20" y="40"/>
                    <a:pt x="18" y="40"/>
                    <a:pt x="17" y="40"/>
                  </a:cubicBezTo>
                  <a:cubicBezTo>
                    <a:pt x="15" y="40"/>
                    <a:pt x="14" y="40"/>
                    <a:pt x="12" y="39"/>
                  </a:cubicBezTo>
                  <a:cubicBezTo>
                    <a:pt x="11" y="39"/>
                    <a:pt x="10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4" y="33"/>
                    <a:pt x="3" y="31"/>
                  </a:cubicBezTo>
                  <a:cubicBezTo>
                    <a:pt x="2" y="30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7"/>
                    <a:pt x="1" y="14"/>
                    <a:pt x="2" y="12"/>
                  </a:cubicBezTo>
                  <a:cubicBezTo>
                    <a:pt x="2" y="9"/>
                    <a:pt x="4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6" y="3"/>
                    <a:pt x="28" y="4"/>
                    <a:pt x="29" y="6"/>
                  </a:cubicBezTo>
                  <a:cubicBezTo>
                    <a:pt x="31" y="8"/>
                    <a:pt x="32" y="10"/>
                    <a:pt x="32" y="12"/>
                  </a:cubicBezTo>
                  <a:cubicBezTo>
                    <a:pt x="33" y="14"/>
                    <a:pt x="33" y="17"/>
                    <a:pt x="33" y="19"/>
                  </a:cubicBezTo>
                  <a:close/>
                  <a:moveTo>
                    <a:pt x="26" y="17"/>
                  </a:moveTo>
                  <a:cubicBezTo>
                    <a:pt x="26" y="15"/>
                    <a:pt x="25" y="14"/>
                    <a:pt x="25" y="13"/>
                  </a:cubicBezTo>
                  <a:cubicBezTo>
                    <a:pt x="25" y="12"/>
                    <a:pt x="24" y="11"/>
                    <a:pt x="23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20" y="7"/>
                    <a:pt x="18" y="7"/>
                    <a:pt x="17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4"/>
                    <a:pt x="8" y="15"/>
                    <a:pt x="8" y="17"/>
                  </a:cubicBezTo>
                  <a:lnTo>
                    <a:pt x="26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2" name="Freeform 60">
              <a:extLst>
                <a:ext uri="{FF2B5EF4-FFF2-40B4-BE49-F238E27FC236}">
                  <a16:creationId xmlns:a16="http://schemas.microsoft.com/office/drawing/2014/main" id="{B0044278-9F7F-4596-96D2-ACFBE0DEC0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727435" y="6421821"/>
              <a:ext cx="122060" cy="97648"/>
            </a:xfrm>
            <a:custGeom>
              <a:avLst/>
              <a:gdLst>
                <a:gd name="T0" fmla="*/ 56 w 70"/>
                <a:gd name="T1" fmla="*/ 56 h 56"/>
                <a:gd name="T2" fmla="*/ 46 w 70"/>
                <a:gd name="T3" fmla="*/ 56 h 56"/>
                <a:gd name="T4" fmla="*/ 35 w 70"/>
                <a:gd name="T5" fmla="*/ 16 h 56"/>
                <a:gd name="T6" fmla="*/ 25 w 70"/>
                <a:gd name="T7" fmla="*/ 56 h 56"/>
                <a:gd name="T8" fmla="*/ 15 w 70"/>
                <a:gd name="T9" fmla="*/ 56 h 56"/>
                <a:gd name="T10" fmla="*/ 0 w 70"/>
                <a:gd name="T11" fmla="*/ 0 h 56"/>
                <a:gd name="T12" fmla="*/ 10 w 70"/>
                <a:gd name="T13" fmla="*/ 0 h 56"/>
                <a:gd name="T14" fmla="*/ 21 w 70"/>
                <a:gd name="T15" fmla="*/ 38 h 56"/>
                <a:gd name="T16" fmla="*/ 31 w 70"/>
                <a:gd name="T17" fmla="*/ 0 h 56"/>
                <a:gd name="T18" fmla="*/ 40 w 70"/>
                <a:gd name="T19" fmla="*/ 0 h 56"/>
                <a:gd name="T20" fmla="*/ 50 w 70"/>
                <a:gd name="T21" fmla="*/ 38 h 56"/>
                <a:gd name="T22" fmla="*/ 60 w 70"/>
                <a:gd name="T23" fmla="*/ 0 h 56"/>
                <a:gd name="T24" fmla="*/ 70 w 70"/>
                <a:gd name="T25" fmla="*/ 0 h 56"/>
                <a:gd name="T26" fmla="*/ 56 w 70"/>
                <a:gd name="T2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6">
                  <a:moveTo>
                    <a:pt x="56" y="56"/>
                  </a:moveTo>
                  <a:lnTo>
                    <a:pt x="46" y="56"/>
                  </a:lnTo>
                  <a:lnTo>
                    <a:pt x="35" y="16"/>
                  </a:lnTo>
                  <a:lnTo>
                    <a:pt x="25" y="56"/>
                  </a:lnTo>
                  <a:lnTo>
                    <a:pt x="15" y="56"/>
                  </a:lnTo>
                  <a:lnTo>
                    <a:pt x="0" y="0"/>
                  </a:lnTo>
                  <a:lnTo>
                    <a:pt x="10" y="0"/>
                  </a:lnTo>
                  <a:lnTo>
                    <a:pt x="21" y="38"/>
                  </a:lnTo>
                  <a:lnTo>
                    <a:pt x="31" y="0"/>
                  </a:lnTo>
                  <a:lnTo>
                    <a:pt x="40" y="0"/>
                  </a:lnTo>
                  <a:lnTo>
                    <a:pt x="50" y="38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6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3" name="Freeform 61">
              <a:extLst>
                <a:ext uri="{FF2B5EF4-FFF2-40B4-BE49-F238E27FC236}">
                  <a16:creationId xmlns:a16="http://schemas.microsoft.com/office/drawing/2014/main" id="{79F75E0D-27A7-44C1-BF19-495F4768F99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859957" y="6418333"/>
              <a:ext cx="87186" cy="102879"/>
            </a:xfrm>
            <a:custGeom>
              <a:avLst/>
              <a:gdLst>
                <a:gd name="T0" fmla="*/ 34 w 34"/>
                <a:gd name="T1" fmla="*/ 20 h 40"/>
                <a:gd name="T2" fmla="*/ 33 w 34"/>
                <a:gd name="T3" fmla="*/ 28 h 40"/>
                <a:gd name="T4" fmla="*/ 29 w 34"/>
                <a:gd name="T5" fmla="*/ 35 h 40"/>
                <a:gd name="T6" fmla="*/ 24 w 34"/>
                <a:gd name="T7" fmla="*/ 39 h 40"/>
                <a:gd name="T8" fmla="*/ 17 w 34"/>
                <a:gd name="T9" fmla="*/ 40 h 40"/>
                <a:gd name="T10" fmla="*/ 10 w 34"/>
                <a:gd name="T11" fmla="*/ 39 h 40"/>
                <a:gd name="T12" fmla="*/ 5 w 34"/>
                <a:gd name="T13" fmla="*/ 35 h 40"/>
                <a:gd name="T14" fmla="*/ 1 w 34"/>
                <a:gd name="T15" fmla="*/ 28 h 40"/>
                <a:gd name="T16" fmla="*/ 0 w 34"/>
                <a:gd name="T17" fmla="*/ 20 h 40"/>
                <a:gd name="T18" fmla="*/ 1 w 34"/>
                <a:gd name="T19" fmla="*/ 12 h 40"/>
                <a:gd name="T20" fmla="*/ 5 w 34"/>
                <a:gd name="T21" fmla="*/ 5 h 40"/>
                <a:gd name="T22" fmla="*/ 11 w 34"/>
                <a:gd name="T23" fmla="*/ 1 h 40"/>
                <a:gd name="T24" fmla="*/ 17 w 34"/>
                <a:gd name="T25" fmla="*/ 0 h 40"/>
                <a:gd name="T26" fmla="*/ 24 w 34"/>
                <a:gd name="T27" fmla="*/ 1 h 40"/>
                <a:gd name="T28" fmla="*/ 29 w 34"/>
                <a:gd name="T29" fmla="*/ 5 h 40"/>
                <a:gd name="T30" fmla="*/ 33 w 34"/>
                <a:gd name="T31" fmla="*/ 12 h 40"/>
                <a:gd name="T32" fmla="*/ 34 w 34"/>
                <a:gd name="T33" fmla="*/ 20 h 40"/>
                <a:gd name="T34" fmla="*/ 27 w 34"/>
                <a:gd name="T35" fmla="*/ 20 h 40"/>
                <a:gd name="T36" fmla="*/ 26 w 34"/>
                <a:gd name="T37" fmla="*/ 15 h 40"/>
                <a:gd name="T38" fmla="*/ 24 w 34"/>
                <a:gd name="T39" fmla="*/ 11 h 40"/>
                <a:gd name="T40" fmla="*/ 21 w 34"/>
                <a:gd name="T41" fmla="*/ 8 h 40"/>
                <a:gd name="T42" fmla="*/ 17 w 34"/>
                <a:gd name="T43" fmla="*/ 7 h 40"/>
                <a:gd name="T44" fmla="*/ 13 w 34"/>
                <a:gd name="T45" fmla="*/ 8 h 40"/>
                <a:gd name="T46" fmla="*/ 10 w 34"/>
                <a:gd name="T47" fmla="*/ 11 h 40"/>
                <a:gd name="T48" fmla="*/ 8 w 34"/>
                <a:gd name="T49" fmla="*/ 15 h 40"/>
                <a:gd name="T50" fmla="*/ 8 w 34"/>
                <a:gd name="T51" fmla="*/ 20 h 40"/>
                <a:gd name="T52" fmla="*/ 8 w 34"/>
                <a:gd name="T53" fmla="*/ 26 h 40"/>
                <a:gd name="T54" fmla="*/ 10 w 34"/>
                <a:gd name="T55" fmla="*/ 30 h 40"/>
                <a:gd name="T56" fmla="*/ 13 w 34"/>
                <a:gd name="T57" fmla="*/ 32 h 40"/>
                <a:gd name="T58" fmla="*/ 17 w 34"/>
                <a:gd name="T59" fmla="*/ 33 h 40"/>
                <a:gd name="T60" fmla="*/ 21 w 34"/>
                <a:gd name="T61" fmla="*/ 32 h 40"/>
                <a:gd name="T62" fmla="*/ 24 w 34"/>
                <a:gd name="T63" fmla="*/ 29 h 40"/>
                <a:gd name="T64" fmla="*/ 26 w 34"/>
                <a:gd name="T65" fmla="*/ 25 h 40"/>
                <a:gd name="T66" fmla="*/ 27 w 34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" h="40">
                  <a:moveTo>
                    <a:pt x="34" y="20"/>
                  </a:moveTo>
                  <a:cubicBezTo>
                    <a:pt x="34" y="23"/>
                    <a:pt x="34" y="26"/>
                    <a:pt x="33" y="28"/>
                  </a:cubicBezTo>
                  <a:cubicBezTo>
                    <a:pt x="32" y="31"/>
                    <a:pt x="31" y="33"/>
                    <a:pt x="29" y="35"/>
                  </a:cubicBezTo>
                  <a:cubicBezTo>
                    <a:pt x="28" y="37"/>
                    <a:pt x="26" y="38"/>
                    <a:pt x="24" y="39"/>
                  </a:cubicBezTo>
                  <a:cubicBezTo>
                    <a:pt x="22" y="40"/>
                    <a:pt x="20" y="40"/>
                    <a:pt x="17" y="40"/>
                  </a:cubicBezTo>
                  <a:cubicBezTo>
                    <a:pt x="15" y="40"/>
                    <a:pt x="12" y="40"/>
                    <a:pt x="10" y="39"/>
                  </a:cubicBezTo>
                  <a:cubicBezTo>
                    <a:pt x="8" y="38"/>
                    <a:pt x="6" y="36"/>
                    <a:pt x="5" y="35"/>
                  </a:cubicBezTo>
                  <a:cubicBezTo>
                    <a:pt x="3" y="33"/>
                    <a:pt x="2" y="31"/>
                    <a:pt x="1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7"/>
                    <a:pt x="1" y="14"/>
                    <a:pt x="1" y="12"/>
                  </a:cubicBezTo>
                  <a:cubicBezTo>
                    <a:pt x="2" y="9"/>
                    <a:pt x="4" y="7"/>
                    <a:pt x="5" y="5"/>
                  </a:cubicBezTo>
                  <a:cubicBezTo>
                    <a:pt x="7" y="4"/>
                    <a:pt x="8" y="2"/>
                    <a:pt x="11" y="1"/>
                  </a:cubicBezTo>
                  <a:cubicBezTo>
                    <a:pt x="13" y="1"/>
                    <a:pt x="15" y="0"/>
                    <a:pt x="17" y="0"/>
                  </a:cubicBezTo>
                  <a:cubicBezTo>
                    <a:pt x="20" y="0"/>
                    <a:pt x="22" y="1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3" y="12"/>
                  </a:cubicBezTo>
                  <a:cubicBezTo>
                    <a:pt x="34" y="14"/>
                    <a:pt x="34" y="17"/>
                    <a:pt x="34" y="20"/>
                  </a:cubicBezTo>
                  <a:close/>
                  <a:moveTo>
                    <a:pt x="27" y="20"/>
                  </a:moveTo>
                  <a:cubicBezTo>
                    <a:pt x="27" y="18"/>
                    <a:pt x="27" y="16"/>
                    <a:pt x="26" y="15"/>
                  </a:cubicBezTo>
                  <a:cubicBezTo>
                    <a:pt x="26" y="13"/>
                    <a:pt x="25" y="12"/>
                    <a:pt x="24" y="11"/>
                  </a:cubicBezTo>
                  <a:cubicBezTo>
                    <a:pt x="23" y="10"/>
                    <a:pt x="22" y="9"/>
                    <a:pt x="21" y="8"/>
                  </a:cubicBezTo>
                  <a:cubicBezTo>
                    <a:pt x="20" y="8"/>
                    <a:pt x="18" y="7"/>
                    <a:pt x="17" y="7"/>
                  </a:cubicBezTo>
                  <a:cubicBezTo>
                    <a:pt x="16" y="7"/>
                    <a:pt x="14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9" y="12"/>
                    <a:pt x="9" y="13"/>
                    <a:pt x="8" y="15"/>
                  </a:cubicBezTo>
                  <a:cubicBezTo>
                    <a:pt x="8" y="16"/>
                    <a:pt x="8" y="18"/>
                    <a:pt x="8" y="20"/>
                  </a:cubicBezTo>
                  <a:cubicBezTo>
                    <a:pt x="8" y="22"/>
                    <a:pt x="8" y="24"/>
                    <a:pt x="8" y="26"/>
                  </a:cubicBezTo>
                  <a:cubicBezTo>
                    <a:pt x="9" y="27"/>
                    <a:pt x="10" y="28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9" y="33"/>
                    <a:pt x="20" y="33"/>
                    <a:pt x="21" y="32"/>
                  </a:cubicBezTo>
                  <a:cubicBezTo>
                    <a:pt x="22" y="31"/>
                    <a:pt x="23" y="30"/>
                    <a:pt x="24" y="29"/>
                  </a:cubicBezTo>
                  <a:cubicBezTo>
                    <a:pt x="25" y="28"/>
                    <a:pt x="26" y="27"/>
                    <a:pt x="26" y="25"/>
                  </a:cubicBezTo>
                  <a:cubicBezTo>
                    <a:pt x="27" y="24"/>
                    <a:pt x="27" y="22"/>
                    <a:pt x="27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4" name="Freeform 62">
              <a:extLst>
                <a:ext uri="{FF2B5EF4-FFF2-40B4-BE49-F238E27FC236}">
                  <a16:creationId xmlns:a16="http://schemas.microsoft.com/office/drawing/2014/main" id="{E5B9E395-C74C-4D98-8911-EE2C765D8BE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68067" y="6418333"/>
              <a:ext cx="57543" cy="101135"/>
            </a:xfrm>
            <a:custGeom>
              <a:avLst/>
              <a:gdLst>
                <a:gd name="T0" fmla="*/ 21 w 23"/>
                <a:gd name="T1" fmla="*/ 9 h 39"/>
                <a:gd name="T2" fmla="*/ 18 w 23"/>
                <a:gd name="T3" fmla="*/ 8 h 39"/>
                <a:gd name="T4" fmla="*/ 15 w 23"/>
                <a:gd name="T5" fmla="*/ 7 h 39"/>
                <a:gd name="T6" fmla="*/ 10 w 23"/>
                <a:gd name="T7" fmla="*/ 10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1 h 39"/>
                <a:gd name="T16" fmla="*/ 8 w 23"/>
                <a:gd name="T17" fmla="*/ 1 h 39"/>
                <a:gd name="T18" fmla="*/ 8 w 23"/>
                <a:gd name="T19" fmla="*/ 5 h 39"/>
                <a:gd name="T20" fmla="*/ 9 w 23"/>
                <a:gd name="T21" fmla="*/ 3 h 39"/>
                <a:gd name="T22" fmla="*/ 11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0 w 23"/>
                <a:gd name="T29" fmla="*/ 1 h 39"/>
                <a:gd name="T30" fmla="*/ 23 w 23"/>
                <a:gd name="T31" fmla="*/ 2 h 39"/>
                <a:gd name="T32" fmla="*/ 21 w 23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9"/>
                  </a:moveTo>
                  <a:cubicBezTo>
                    <a:pt x="20" y="8"/>
                    <a:pt x="19" y="8"/>
                    <a:pt x="18" y="8"/>
                  </a:cubicBezTo>
                  <a:cubicBezTo>
                    <a:pt x="18" y="8"/>
                    <a:pt x="17" y="7"/>
                    <a:pt x="15" y="7"/>
                  </a:cubicBezTo>
                  <a:cubicBezTo>
                    <a:pt x="13" y="7"/>
                    <a:pt x="11" y="8"/>
                    <a:pt x="10" y="10"/>
                  </a:cubicBezTo>
                  <a:cubicBezTo>
                    <a:pt x="8" y="12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9" y="3"/>
                    <a:pt x="9" y="3"/>
                  </a:cubicBezTo>
                  <a:cubicBezTo>
                    <a:pt x="10" y="2"/>
                    <a:pt x="11" y="2"/>
                    <a:pt x="11" y="1"/>
                  </a:cubicBezTo>
                  <a:cubicBezTo>
                    <a:pt x="12" y="1"/>
                    <a:pt x="13" y="1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19" y="0"/>
                    <a:pt x="20" y="1"/>
                  </a:cubicBezTo>
                  <a:cubicBezTo>
                    <a:pt x="21" y="1"/>
                    <a:pt x="22" y="1"/>
                    <a:pt x="23" y="2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5" name="Freeform 63">
              <a:extLst>
                <a:ext uri="{FF2B5EF4-FFF2-40B4-BE49-F238E27FC236}">
                  <a16:creationId xmlns:a16="http://schemas.microsoft.com/office/drawing/2014/main" id="{53BB8418-388C-4142-9A80-8BF00A87F7B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43046" y="6383459"/>
              <a:ext cx="19181" cy="136010"/>
            </a:xfrm>
            <a:custGeom>
              <a:avLst/>
              <a:gdLst>
                <a:gd name="T0" fmla="*/ 0 w 11"/>
                <a:gd name="T1" fmla="*/ 78 h 78"/>
                <a:gd name="T2" fmla="*/ 0 w 11"/>
                <a:gd name="T3" fmla="*/ 6 h 78"/>
                <a:gd name="T4" fmla="*/ 11 w 11"/>
                <a:gd name="T5" fmla="*/ 0 h 78"/>
                <a:gd name="T6" fmla="*/ 11 w 11"/>
                <a:gd name="T7" fmla="*/ 78 h 78"/>
                <a:gd name="T8" fmla="*/ 0 w 1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8">
                  <a:moveTo>
                    <a:pt x="0" y="78"/>
                  </a:moveTo>
                  <a:lnTo>
                    <a:pt x="0" y="6"/>
                  </a:lnTo>
                  <a:lnTo>
                    <a:pt x="11" y="0"/>
                  </a:lnTo>
                  <a:lnTo>
                    <a:pt x="11" y="7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6" name="Freeform 64">
              <a:extLst>
                <a:ext uri="{FF2B5EF4-FFF2-40B4-BE49-F238E27FC236}">
                  <a16:creationId xmlns:a16="http://schemas.microsoft.com/office/drawing/2014/main" id="{0256DB41-B3C1-4FEB-B394-9762C00E7F7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084896" y="6383459"/>
              <a:ext cx="80211" cy="137753"/>
            </a:xfrm>
            <a:custGeom>
              <a:avLst/>
              <a:gdLst>
                <a:gd name="T0" fmla="*/ 24 w 32"/>
                <a:gd name="T1" fmla="*/ 53 h 54"/>
                <a:gd name="T2" fmla="*/ 24 w 32"/>
                <a:gd name="T3" fmla="*/ 50 h 54"/>
                <a:gd name="T4" fmla="*/ 22 w 32"/>
                <a:gd name="T5" fmla="*/ 51 h 54"/>
                <a:gd name="T6" fmla="*/ 20 w 32"/>
                <a:gd name="T7" fmla="*/ 53 h 54"/>
                <a:gd name="T8" fmla="*/ 17 w 32"/>
                <a:gd name="T9" fmla="*/ 54 h 54"/>
                <a:gd name="T10" fmla="*/ 14 w 32"/>
                <a:gd name="T11" fmla="*/ 54 h 54"/>
                <a:gd name="T12" fmla="*/ 9 w 32"/>
                <a:gd name="T13" fmla="*/ 53 h 54"/>
                <a:gd name="T14" fmla="*/ 4 w 32"/>
                <a:gd name="T15" fmla="*/ 49 h 54"/>
                <a:gd name="T16" fmla="*/ 1 w 32"/>
                <a:gd name="T17" fmla="*/ 43 h 54"/>
                <a:gd name="T18" fmla="*/ 0 w 32"/>
                <a:gd name="T19" fmla="*/ 33 h 54"/>
                <a:gd name="T20" fmla="*/ 1 w 32"/>
                <a:gd name="T21" fmla="*/ 25 h 54"/>
                <a:gd name="T22" fmla="*/ 4 w 32"/>
                <a:gd name="T23" fmla="*/ 19 h 54"/>
                <a:gd name="T24" fmla="*/ 9 w 32"/>
                <a:gd name="T25" fmla="*/ 15 h 54"/>
                <a:gd name="T26" fmla="*/ 15 w 32"/>
                <a:gd name="T27" fmla="*/ 14 h 54"/>
                <a:gd name="T28" fmla="*/ 18 w 32"/>
                <a:gd name="T29" fmla="*/ 14 h 54"/>
                <a:gd name="T30" fmla="*/ 20 w 32"/>
                <a:gd name="T31" fmla="*/ 15 h 54"/>
                <a:gd name="T32" fmla="*/ 22 w 32"/>
                <a:gd name="T33" fmla="*/ 17 h 54"/>
                <a:gd name="T34" fmla="*/ 24 w 32"/>
                <a:gd name="T35" fmla="*/ 18 h 54"/>
                <a:gd name="T36" fmla="*/ 24 w 32"/>
                <a:gd name="T37" fmla="*/ 4 h 54"/>
                <a:gd name="T38" fmla="*/ 32 w 32"/>
                <a:gd name="T39" fmla="*/ 0 h 54"/>
                <a:gd name="T40" fmla="*/ 32 w 32"/>
                <a:gd name="T41" fmla="*/ 53 h 54"/>
                <a:gd name="T42" fmla="*/ 24 w 32"/>
                <a:gd name="T43" fmla="*/ 53 h 54"/>
                <a:gd name="T44" fmla="*/ 24 w 32"/>
                <a:gd name="T45" fmla="*/ 26 h 54"/>
                <a:gd name="T46" fmla="*/ 23 w 32"/>
                <a:gd name="T47" fmla="*/ 24 h 54"/>
                <a:gd name="T48" fmla="*/ 21 w 32"/>
                <a:gd name="T49" fmla="*/ 23 h 54"/>
                <a:gd name="T50" fmla="*/ 18 w 32"/>
                <a:gd name="T51" fmla="*/ 22 h 54"/>
                <a:gd name="T52" fmla="*/ 15 w 32"/>
                <a:gd name="T53" fmla="*/ 21 h 54"/>
                <a:gd name="T54" fmla="*/ 9 w 32"/>
                <a:gd name="T55" fmla="*/ 24 h 54"/>
                <a:gd name="T56" fmla="*/ 7 w 32"/>
                <a:gd name="T57" fmla="*/ 33 h 54"/>
                <a:gd name="T58" fmla="*/ 8 w 32"/>
                <a:gd name="T59" fmla="*/ 39 h 54"/>
                <a:gd name="T60" fmla="*/ 9 w 32"/>
                <a:gd name="T61" fmla="*/ 44 h 54"/>
                <a:gd name="T62" fmla="*/ 12 w 32"/>
                <a:gd name="T63" fmla="*/ 46 h 54"/>
                <a:gd name="T64" fmla="*/ 16 w 32"/>
                <a:gd name="T65" fmla="*/ 47 h 54"/>
                <a:gd name="T66" fmla="*/ 18 w 32"/>
                <a:gd name="T67" fmla="*/ 47 h 54"/>
                <a:gd name="T68" fmla="*/ 21 w 32"/>
                <a:gd name="T69" fmla="*/ 46 h 54"/>
                <a:gd name="T70" fmla="*/ 23 w 32"/>
                <a:gd name="T71" fmla="*/ 44 h 54"/>
                <a:gd name="T72" fmla="*/ 24 w 32"/>
                <a:gd name="T73" fmla="*/ 42 h 54"/>
                <a:gd name="T74" fmla="*/ 24 w 32"/>
                <a:gd name="T75" fmla="*/ 2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" h="54">
                  <a:moveTo>
                    <a:pt x="24" y="53"/>
                  </a:move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3" y="51"/>
                    <a:pt x="22" y="51"/>
                  </a:cubicBezTo>
                  <a:cubicBezTo>
                    <a:pt x="21" y="52"/>
                    <a:pt x="21" y="52"/>
                    <a:pt x="20" y="53"/>
                  </a:cubicBezTo>
                  <a:cubicBezTo>
                    <a:pt x="19" y="53"/>
                    <a:pt x="18" y="54"/>
                    <a:pt x="17" y="54"/>
                  </a:cubicBezTo>
                  <a:cubicBezTo>
                    <a:pt x="16" y="54"/>
                    <a:pt x="15" y="54"/>
                    <a:pt x="14" y="54"/>
                  </a:cubicBezTo>
                  <a:cubicBezTo>
                    <a:pt x="12" y="54"/>
                    <a:pt x="10" y="54"/>
                    <a:pt x="9" y="53"/>
                  </a:cubicBezTo>
                  <a:cubicBezTo>
                    <a:pt x="7" y="52"/>
                    <a:pt x="5" y="51"/>
                    <a:pt x="4" y="49"/>
                  </a:cubicBezTo>
                  <a:cubicBezTo>
                    <a:pt x="3" y="48"/>
                    <a:pt x="1" y="45"/>
                    <a:pt x="1" y="43"/>
                  </a:cubicBezTo>
                  <a:cubicBezTo>
                    <a:pt x="0" y="40"/>
                    <a:pt x="0" y="37"/>
                    <a:pt x="0" y="33"/>
                  </a:cubicBezTo>
                  <a:cubicBezTo>
                    <a:pt x="0" y="30"/>
                    <a:pt x="0" y="27"/>
                    <a:pt x="1" y="25"/>
                  </a:cubicBezTo>
                  <a:cubicBezTo>
                    <a:pt x="2" y="22"/>
                    <a:pt x="3" y="20"/>
                    <a:pt x="4" y="19"/>
                  </a:cubicBezTo>
                  <a:cubicBezTo>
                    <a:pt x="6" y="17"/>
                    <a:pt x="7" y="16"/>
                    <a:pt x="9" y="15"/>
                  </a:cubicBezTo>
                  <a:cubicBezTo>
                    <a:pt x="11" y="14"/>
                    <a:pt x="13" y="14"/>
                    <a:pt x="15" y="14"/>
                  </a:cubicBezTo>
                  <a:cubicBezTo>
                    <a:pt x="16" y="14"/>
                    <a:pt x="17" y="14"/>
                    <a:pt x="18" y="14"/>
                  </a:cubicBezTo>
                  <a:cubicBezTo>
                    <a:pt x="18" y="15"/>
                    <a:pt x="19" y="15"/>
                    <a:pt x="20" y="15"/>
                  </a:cubicBezTo>
                  <a:cubicBezTo>
                    <a:pt x="21" y="16"/>
                    <a:pt x="22" y="16"/>
                    <a:pt x="22" y="17"/>
                  </a:cubicBezTo>
                  <a:cubicBezTo>
                    <a:pt x="23" y="17"/>
                    <a:pt x="24" y="18"/>
                    <a:pt x="24" y="18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53"/>
                    <a:pt x="32" y="53"/>
                    <a:pt x="32" y="53"/>
                  </a:cubicBezTo>
                  <a:lnTo>
                    <a:pt x="24" y="53"/>
                  </a:lnTo>
                  <a:close/>
                  <a:moveTo>
                    <a:pt x="24" y="26"/>
                  </a:moveTo>
                  <a:cubicBezTo>
                    <a:pt x="24" y="26"/>
                    <a:pt x="23" y="25"/>
                    <a:pt x="23" y="24"/>
                  </a:cubicBezTo>
                  <a:cubicBezTo>
                    <a:pt x="22" y="24"/>
                    <a:pt x="22" y="23"/>
                    <a:pt x="21" y="23"/>
                  </a:cubicBezTo>
                  <a:cubicBezTo>
                    <a:pt x="20" y="22"/>
                    <a:pt x="19" y="22"/>
                    <a:pt x="18" y="22"/>
                  </a:cubicBezTo>
                  <a:cubicBezTo>
                    <a:pt x="17" y="21"/>
                    <a:pt x="16" y="21"/>
                    <a:pt x="15" y="21"/>
                  </a:cubicBezTo>
                  <a:cubicBezTo>
                    <a:pt x="13" y="21"/>
                    <a:pt x="11" y="22"/>
                    <a:pt x="9" y="24"/>
                  </a:cubicBezTo>
                  <a:cubicBezTo>
                    <a:pt x="8" y="26"/>
                    <a:pt x="7" y="29"/>
                    <a:pt x="7" y="33"/>
                  </a:cubicBezTo>
                  <a:cubicBezTo>
                    <a:pt x="7" y="36"/>
                    <a:pt x="7" y="38"/>
                    <a:pt x="8" y="39"/>
                  </a:cubicBezTo>
                  <a:cubicBezTo>
                    <a:pt x="8" y="41"/>
                    <a:pt x="9" y="43"/>
                    <a:pt x="9" y="44"/>
                  </a:cubicBezTo>
                  <a:cubicBezTo>
                    <a:pt x="10" y="45"/>
                    <a:pt x="11" y="46"/>
                    <a:pt x="12" y="46"/>
                  </a:cubicBezTo>
                  <a:cubicBezTo>
                    <a:pt x="13" y="47"/>
                    <a:pt x="14" y="47"/>
                    <a:pt x="16" y="47"/>
                  </a:cubicBezTo>
                  <a:cubicBezTo>
                    <a:pt x="17" y="47"/>
                    <a:pt x="18" y="47"/>
                    <a:pt x="18" y="47"/>
                  </a:cubicBezTo>
                  <a:cubicBezTo>
                    <a:pt x="19" y="46"/>
                    <a:pt x="20" y="46"/>
                    <a:pt x="21" y="46"/>
                  </a:cubicBezTo>
                  <a:cubicBezTo>
                    <a:pt x="21" y="45"/>
                    <a:pt x="22" y="45"/>
                    <a:pt x="23" y="44"/>
                  </a:cubicBezTo>
                  <a:cubicBezTo>
                    <a:pt x="23" y="43"/>
                    <a:pt x="24" y="43"/>
                    <a:pt x="24" y="42"/>
                  </a:cubicBezTo>
                  <a:lnTo>
                    <a:pt x="24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7" name="Freeform 65">
              <a:extLst>
                <a:ext uri="{FF2B5EF4-FFF2-40B4-BE49-F238E27FC236}">
                  <a16:creationId xmlns:a16="http://schemas.microsoft.com/office/drawing/2014/main" id="{F2BC9C1F-3F30-47A6-B503-20FB179B7F3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29624" y="6421821"/>
              <a:ext cx="122060" cy="97648"/>
            </a:xfrm>
            <a:custGeom>
              <a:avLst/>
              <a:gdLst>
                <a:gd name="T0" fmla="*/ 55 w 70"/>
                <a:gd name="T1" fmla="*/ 56 h 56"/>
                <a:gd name="T2" fmla="*/ 45 w 70"/>
                <a:gd name="T3" fmla="*/ 56 h 56"/>
                <a:gd name="T4" fmla="*/ 35 w 70"/>
                <a:gd name="T5" fmla="*/ 16 h 56"/>
                <a:gd name="T6" fmla="*/ 25 w 70"/>
                <a:gd name="T7" fmla="*/ 56 h 56"/>
                <a:gd name="T8" fmla="*/ 16 w 70"/>
                <a:gd name="T9" fmla="*/ 56 h 56"/>
                <a:gd name="T10" fmla="*/ 0 w 70"/>
                <a:gd name="T11" fmla="*/ 0 h 56"/>
                <a:gd name="T12" fmla="*/ 12 w 70"/>
                <a:gd name="T13" fmla="*/ 0 h 56"/>
                <a:gd name="T14" fmla="*/ 20 w 70"/>
                <a:gd name="T15" fmla="*/ 38 h 56"/>
                <a:gd name="T16" fmla="*/ 31 w 70"/>
                <a:gd name="T17" fmla="*/ 0 h 56"/>
                <a:gd name="T18" fmla="*/ 39 w 70"/>
                <a:gd name="T19" fmla="*/ 0 h 56"/>
                <a:gd name="T20" fmla="*/ 51 w 70"/>
                <a:gd name="T21" fmla="*/ 38 h 56"/>
                <a:gd name="T22" fmla="*/ 60 w 70"/>
                <a:gd name="T23" fmla="*/ 0 h 56"/>
                <a:gd name="T24" fmla="*/ 70 w 70"/>
                <a:gd name="T25" fmla="*/ 0 h 56"/>
                <a:gd name="T26" fmla="*/ 55 w 70"/>
                <a:gd name="T2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6">
                  <a:moveTo>
                    <a:pt x="55" y="56"/>
                  </a:moveTo>
                  <a:lnTo>
                    <a:pt x="45" y="56"/>
                  </a:lnTo>
                  <a:lnTo>
                    <a:pt x="35" y="16"/>
                  </a:lnTo>
                  <a:lnTo>
                    <a:pt x="25" y="56"/>
                  </a:lnTo>
                  <a:lnTo>
                    <a:pt x="16" y="5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20" y="38"/>
                  </a:lnTo>
                  <a:lnTo>
                    <a:pt x="31" y="0"/>
                  </a:lnTo>
                  <a:lnTo>
                    <a:pt x="39" y="0"/>
                  </a:lnTo>
                  <a:lnTo>
                    <a:pt x="51" y="38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5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8" name="Freeform 66">
              <a:extLst>
                <a:ext uri="{FF2B5EF4-FFF2-40B4-BE49-F238E27FC236}">
                  <a16:creationId xmlns:a16="http://schemas.microsoft.com/office/drawing/2014/main" id="{F2E1921C-CA0E-4886-93CA-956A6497CF0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362147" y="6418333"/>
              <a:ext cx="88930" cy="102879"/>
            </a:xfrm>
            <a:custGeom>
              <a:avLst/>
              <a:gdLst>
                <a:gd name="T0" fmla="*/ 35 w 35"/>
                <a:gd name="T1" fmla="*/ 20 h 40"/>
                <a:gd name="T2" fmla="*/ 33 w 35"/>
                <a:gd name="T3" fmla="*/ 28 h 40"/>
                <a:gd name="T4" fmla="*/ 30 w 35"/>
                <a:gd name="T5" fmla="*/ 35 h 40"/>
                <a:gd name="T6" fmla="*/ 24 w 35"/>
                <a:gd name="T7" fmla="*/ 39 h 40"/>
                <a:gd name="T8" fmla="*/ 17 w 35"/>
                <a:gd name="T9" fmla="*/ 40 h 40"/>
                <a:gd name="T10" fmla="*/ 11 w 35"/>
                <a:gd name="T11" fmla="*/ 39 h 40"/>
                <a:gd name="T12" fmla="*/ 5 w 35"/>
                <a:gd name="T13" fmla="*/ 35 h 40"/>
                <a:gd name="T14" fmla="*/ 2 w 35"/>
                <a:gd name="T15" fmla="*/ 28 h 40"/>
                <a:gd name="T16" fmla="*/ 0 w 35"/>
                <a:gd name="T17" fmla="*/ 20 h 40"/>
                <a:gd name="T18" fmla="*/ 2 w 35"/>
                <a:gd name="T19" fmla="*/ 12 h 40"/>
                <a:gd name="T20" fmla="*/ 5 w 35"/>
                <a:gd name="T21" fmla="*/ 5 h 40"/>
                <a:gd name="T22" fmla="*/ 11 w 35"/>
                <a:gd name="T23" fmla="*/ 1 h 40"/>
                <a:gd name="T24" fmla="*/ 18 w 35"/>
                <a:gd name="T25" fmla="*/ 0 h 40"/>
                <a:gd name="T26" fmla="*/ 24 w 35"/>
                <a:gd name="T27" fmla="*/ 1 h 40"/>
                <a:gd name="T28" fmla="*/ 30 w 35"/>
                <a:gd name="T29" fmla="*/ 5 h 40"/>
                <a:gd name="T30" fmla="*/ 33 w 35"/>
                <a:gd name="T31" fmla="*/ 12 h 40"/>
                <a:gd name="T32" fmla="*/ 35 w 35"/>
                <a:gd name="T33" fmla="*/ 20 h 40"/>
                <a:gd name="T34" fmla="*/ 27 w 35"/>
                <a:gd name="T35" fmla="*/ 20 h 40"/>
                <a:gd name="T36" fmla="*/ 26 w 35"/>
                <a:gd name="T37" fmla="*/ 15 h 40"/>
                <a:gd name="T38" fmla="*/ 24 w 35"/>
                <a:gd name="T39" fmla="*/ 11 h 40"/>
                <a:gd name="T40" fmla="*/ 21 w 35"/>
                <a:gd name="T41" fmla="*/ 8 h 40"/>
                <a:gd name="T42" fmla="*/ 17 w 35"/>
                <a:gd name="T43" fmla="*/ 7 h 40"/>
                <a:gd name="T44" fmla="*/ 13 w 35"/>
                <a:gd name="T45" fmla="*/ 8 h 40"/>
                <a:gd name="T46" fmla="*/ 10 w 35"/>
                <a:gd name="T47" fmla="*/ 11 h 40"/>
                <a:gd name="T48" fmla="*/ 9 w 35"/>
                <a:gd name="T49" fmla="*/ 15 h 40"/>
                <a:gd name="T50" fmla="*/ 8 w 35"/>
                <a:gd name="T51" fmla="*/ 20 h 40"/>
                <a:gd name="T52" fmla="*/ 9 w 35"/>
                <a:gd name="T53" fmla="*/ 26 h 40"/>
                <a:gd name="T54" fmla="*/ 11 w 35"/>
                <a:gd name="T55" fmla="*/ 30 h 40"/>
                <a:gd name="T56" fmla="*/ 14 w 35"/>
                <a:gd name="T57" fmla="*/ 32 h 40"/>
                <a:gd name="T58" fmla="*/ 18 w 35"/>
                <a:gd name="T59" fmla="*/ 33 h 40"/>
                <a:gd name="T60" fmla="*/ 21 w 35"/>
                <a:gd name="T61" fmla="*/ 32 h 40"/>
                <a:gd name="T62" fmla="*/ 24 w 35"/>
                <a:gd name="T63" fmla="*/ 29 h 40"/>
                <a:gd name="T64" fmla="*/ 26 w 35"/>
                <a:gd name="T65" fmla="*/ 25 h 40"/>
                <a:gd name="T66" fmla="*/ 27 w 35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40">
                  <a:moveTo>
                    <a:pt x="35" y="20"/>
                  </a:moveTo>
                  <a:cubicBezTo>
                    <a:pt x="35" y="23"/>
                    <a:pt x="34" y="26"/>
                    <a:pt x="33" y="28"/>
                  </a:cubicBezTo>
                  <a:cubicBezTo>
                    <a:pt x="32" y="31"/>
                    <a:pt x="31" y="33"/>
                    <a:pt x="30" y="35"/>
                  </a:cubicBezTo>
                  <a:cubicBezTo>
                    <a:pt x="28" y="37"/>
                    <a:pt x="26" y="38"/>
                    <a:pt x="24" y="39"/>
                  </a:cubicBezTo>
                  <a:cubicBezTo>
                    <a:pt x="22" y="40"/>
                    <a:pt x="20" y="40"/>
                    <a:pt x="17" y="40"/>
                  </a:cubicBezTo>
                  <a:cubicBezTo>
                    <a:pt x="15" y="40"/>
                    <a:pt x="13" y="40"/>
                    <a:pt x="11" y="39"/>
                  </a:cubicBezTo>
                  <a:cubicBezTo>
                    <a:pt x="8" y="38"/>
                    <a:pt x="7" y="36"/>
                    <a:pt x="5" y="35"/>
                  </a:cubicBezTo>
                  <a:cubicBezTo>
                    <a:pt x="4" y="33"/>
                    <a:pt x="2" y="31"/>
                    <a:pt x="2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7"/>
                    <a:pt x="1" y="14"/>
                    <a:pt x="2" y="12"/>
                  </a:cubicBezTo>
                  <a:cubicBezTo>
                    <a:pt x="3" y="9"/>
                    <a:pt x="4" y="7"/>
                    <a:pt x="5" y="5"/>
                  </a:cubicBezTo>
                  <a:cubicBezTo>
                    <a:pt x="7" y="4"/>
                    <a:pt x="9" y="2"/>
                    <a:pt x="11" y="1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20" y="0"/>
                    <a:pt x="22" y="1"/>
                    <a:pt x="24" y="1"/>
                  </a:cubicBezTo>
                  <a:cubicBezTo>
                    <a:pt x="26" y="2"/>
                    <a:pt x="28" y="4"/>
                    <a:pt x="30" y="5"/>
                  </a:cubicBezTo>
                  <a:cubicBezTo>
                    <a:pt x="31" y="7"/>
                    <a:pt x="32" y="9"/>
                    <a:pt x="33" y="12"/>
                  </a:cubicBezTo>
                  <a:cubicBezTo>
                    <a:pt x="34" y="14"/>
                    <a:pt x="35" y="17"/>
                    <a:pt x="35" y="20"/>
                  </a:cubicBezTo>
                  <a:close/>
                  <a:moveTo>
                    <a:pt x="27" y="20"/>
                  </a:moveTo>
                  <a:cubicBezTo>
                    <a:pt x="27" y="18"/>
                    <a:pt x="27" y="16"/>
                    <a:pt x="26" y="15"/>
                  </a:cubicBezTo>
                  <a:cubicBezTo>
                    <a:pt x="26" y="13"/>
                    <a:pt x="25" y="12"/>
                    <a:pt x="24" y="11"/>
                  </a:cubicBezTo>
                  <a:cubicBezTo>
                    <a:pt x="24" y="10"/>
                    <a:pt x="23" y="9"/>
                    <a:pt x="21" y="8"/>
                  </a:cubicBezTo>
                  <a:cubicBezTo>
                    <a:pt x="20" y="8"/>
                    <a:pt x="19" y="7"/>
                    <a:pt x="17" y="7"/>
                  </a:cubicBezTo>
                  <a:cubicBezTo>
                    <a:pt x="16" y="7"/>
                    <a:pt x="14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10" y="12"/>
                    <a:pt x="9" y="13"/>
                    <a:pt x="9" y="15"/>
                  </a:cubicBezTo>
                  <a:cubicBezTo>
                    <a:pt x="8" y="16"/>
                    <a:pt x="8" y="18"/>
                    <a:pt x="8" y="20"/>
                  </a:cubicBezTo>
                  <a:cubicBezTo>
                    <a:pt x="8" y="22"/>
                    <a:pt x="8" y="24"/>
                    <a:pt x="9" y="26"/>
                  </a:cubicBezTo>
                  <a:cubicBezTo>
                    <a:pt x="9" y="27"/>
                    <a:pt x="10" y="28"/>
                    <a:pt x="11" y="30"/>
                  </a:cubicBezTo>
                  <a:cubicBezTo>
                    <a:pt x="11" y="31"/>
                    <a:pt x="12" y="32"/>
                    <a:pt x="14" y="32"/>
                  </a:cubicBezTo>
                  <a:cubicBezTo>
                    <a:pt x="15" y="33"/>
                    <a:pt x="16" y="33"/>
                    <a:pt x="18" y="33"/>
                  </a:cubicBezTo>
                  <a:cubicBezTo>
                    <a:pt x="19" y="33"/>
                    <a:pt x="20" y="33"/>
                    <a:pt x="21" y="32"/>
                  </a:cubicBezTo>
                  <a:cubicBezTo>
                    <a:pt x="23" y="31"/>
                    <a:pt x="24" y="30"/>
                    <a:pt x="24" y="29"/>
                  </a:cubicBezTo>
                  <a:cubicBezTo>
                    <a:pt x="25" y="28"/>
                    <a:pt x="26" y="27"/>
                    <a:pt x="26" y="25"/>
                  </a:cubicBezTo>
                  <a:cubicBezTo>
                    <a:pt x="27" y="24"/>
                    <a:pt x="27" y="22"/>
                    <a:pt x="27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9" name="Freeform 67">
              <a:extLst>
                <a:ext uri="{FF2B5EF4-FFF2-40B4-BE49-F238E27FC236}">
                  <a16:creationId xmlns:a16="http://schemas.microsoft.com/office/drawing/2014/main" id="{33147323-CD74-4B45-8B3D-9FC2D6ABC4D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68514" y="6418333"/>
              <a:ext cx="59286" cy="101135"/>
            </a:xfrm>
            <a:custGeom>
              <a:avLst/>
              <a:gdLst>
                <a:gd name="T0" fmla="*/ 21 w 23"/>
                <a:gd name="T1" fmla="*/ 9 h 39"/>
                <a:gd name="T2" fmla="*/ 19 w 23"/>
                <a:gd name="T3" fmla="*/ 8 h 39"/>
                <a:gd name="T4" fmla="*/ 16 w 23"/>
                <a:gd name="T5" fmla="*/ 7 h 39"/>
                <a:gd name="T6" fmla="*/ 10 w 23"/>
                <a:gd name="T7" fmla="*/ 10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1 h 39"/>
                <a:gd name="T16" fmla="*/ 8 w 23"/>
                <a:gd name="T17" fmla="*/ 1 h 39"/>
                <a:gd name="T18" fmla="*/ 8 w 23"/>
                <a:gd name="T19" fmla="*/ 5 h 39"/>
                <a:gd name="T20" fmla="*/ 10 w 23"/>
                <a:gd name="T21" fmla="*/ 3 h 39"/>
                <a:gd name="T22" fmla="*/ 12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1 w 23"/>
                <a:gd name="T29" fmla="*/ 1 h 39"/>
                <a:gd name="T30" fmla="*/ 23 w 23"/>
                <a:gd name="T31" fmla="*/ 2 h 39"/>
                <a:gd name="T32" fmla="*/ 21 w 23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9"/>
                  </a:moveTo>
                  <a:cubicBezTo>
                    <a:pt x="20" y="8"/>
                    <a:pt x="20" y="8"/>
                    <a:pt x="19" y="8"/>
                  </a:cubicBezTo>
                  <a:cubicBezTo>
                    <a:pt x="18" y="8"/>
                    <a:pt x="17" y="7"/>
                    <a:pt x="16" y="7"/>
                  </a:cubicBezTo>
                  <a:cubicBezTo>
                    <a:pt x="13" y="7"/>
                    <a:pt x="11" y="8"/>
                    <a:pt x="10" y="10"/>
                  </a:cubicBezTo>
                  <a:cubicBezTo>
                    <a:pt x="9" y="12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9" y="3"/>
                    <a:pt x="10" y="3"/>
                  </a:cubicBezTo>
                  <a:cubicBezTo>
                    <a:pt x="10" y="2"/>
                    <a:pt x="11" y="2"/>
                    <a:pt x="12" y="1"/>
                  </a:cubicBezTo>
                  <a:cubicBezTo>
                    <a:pt x="12" y="1"/>
                    <a:pt x="13" y="1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3" y="2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50" name="Freeform 68">
              <a:extLst>
                <a:ext uri="{FF2B5EF4-FFF2-40B4-BE49-F238E27FC236}">
                  <a16:creationId xmlns:a16="http://schemas.microsoft.com/office/drawing/2014/main" id="{646502BE-8655-4E99-B8D3-19E6C1D2B9F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45237" y="6383459"/>
              <a:ext cx="76723" cy="136010"/>
            </a:xfrm>
            <a:custGeom>
              <a:avLst/>
              <a:gdLst>
                <a:gd name="T0" fmla="*/ 31 w 44"/>
                <a:gd name="T1" fmla="*/ 78 h 78"/>
                <a:gd name="T2" fmla="*/ 19 w 44"/>
                <a:gd name="T3" fmla="*/ 50 h 78"/>
                <a:gd name="T4" fmla="*/ 10 w 44"/>
                <a:gd name="T5" fmla="*/ 61 h 78"/>
                <a:gd name="T6" fmla="*/ 10 w 44"/>
                <a:gd name="T7" fmla="*/ 78 h 78"/>
                <a:gd name="T8" fmla="*/ 0 w 44"/>
                <a:gd name="T9" fmla="*/ 78 h 78"/>
                <a:gd name="T10" fmla="*/ 0 w 44"/>
                <a:gd name="T11" fmla="*/ 6 h 78"/>
                <a:gd name="T12" fmla="*/ 10 w 44"/>
                <a:gd name="T13" fmla="*/ 0 h 78"/>
                <a:gd name="T14" fmla="*/ 10 w 44"/>
                <a:gd name="T15" fmla="*/ 47 h 78"/>
                <a:gd name="T16" fmla="*/ 28 w 44"/>
                <a:gd name="T17" fmla="*/ 22 h 78"/>
                <a:gd name="T18" fmla="*/ 41 w 44"/>
                <a:gd name="T19" fmla="*/ 22 h 78"/>
                <a:gd name="T20" fmla="*/ 26 w 44"/>
                <a:gd name="T21" fmla="*/ 41 h 78"/>
                <a:gd name="T22" fmla="*/ 44 w 44"/>
                <a:gd name="T23" fmla="*/ 78 h 78"/>
                <a:gd name="T24" fmla="*/ 31 w 44"/>
                <a:gd name="T2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78">
                  <a:moveTo>
                    <a:pt x="31" y="78"/>
                  </a:moveTo>
                  <a:lnTo>
                    <a:pt x="19" y="50"/>
                  </a:lnTo>
                  <a:lnTo>
                    <a:pt x="10" y="61"/>
                  </a:lnTo>
                  <a:lnTo>
                    <a:pt x="10" y="78"/>
                  </a:lnTo>
                  <a:lnTo>
                    <a:pt x="0" y="78"/>
                  </a:lnTo>
                  <a:lnTo>
                    <a:pt x="0" y="6"/>
                  </a:lnTo>
                  <a:lnTo>
                    <a:pt x="10" y="0"/>
                  </a:lnTo>
                  <a:lnTo>
                    <a:pt x="10" y="47"/>
                  </a:lnTo>
                  <a:lnTo>
                    <a:pt x="28" y="22"/>
                  </a:lnTo>
                  <a:lnTo>
                    <a:pt x="41" y="22"/>
                  </a:lnTo>
                  <a:lnTo>
                    <a:pt x="26" y="41"/>
                  </a:lnTo>
                  <a:lnTo>
                    <a:pt x="44" y="78"/>
                  </a:lnTo>
                  <a:lnTo>
                    <a:pt x="31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51" name="Freeform 69">
              <a:extLst>
                <a:ext uri="{FF2B5EF4-FFF2-40B4-BE49-F238E27FC236}">
                  <a16:creationId xmlns:a16="http://schemas.microsoft.com/office/drawing/2014/main" id="{7B89F1B5-6B06-45D2-838B-039A44EFFD1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28936" y="6418333"/>
              <a:ext cx="74980" cy="102879"/>
            </a:xfrm>
            <a:custGeom>
              <a:avLst/>
              <a:gdLst>
                <a:gd name="T0" fmla="*/ 28 w 29"/>
                <a:gd name="T1" fmla="*/ 4 h 40"/>
                <a:gd name="T2" fmla="*/ 25 w 29"/>
                <a:gd name="T3" fmla="*/ 10 h 40"/>
                <a:gd name="T4" fmla="*/ 20 w 29"/>
                <a:gd name="T5" fmla="*/ 8 h 40"/>
                <a:gd name="T6" fmla="*/ 15 w 29"/>
                <a:gd name="T7" fmla="*/ 7 h 40"/>
                <a:gd name="T8" fmla="*/ 11 w 29"/>
                <a:gd name="T9" fmla="*/ 8 h 40"/>
                <a:gd name="T10" fmla="*/ 9 w 29"/>
                <a:gd name="T11" fmla="*/ 10 h 40"/>
                <a:gd name="T12" fmla="*/ 10 w 29"/>
                <a:gd name="T13" fmla="*/ 12 h 40"/>
                <a:gd name="T14" fmla="*/ 11 w 29"/>
                <a:gd name="T15" fmla="*/ 13 h 40"/>
                <a:gd name="T16" fmla="*/ 13 w 29"/>
                <a:gd name="T17" fmla="*/ 14 h 40"/>
                <a:gd name="T18" fmla="*/ 17 w 29"/>
                <a:gd name="T19" fmla="*/ 16 h 40"/>
                <a:gd name="T20" fmla="*/ 22 w 29"/>
                <a:gd name="T21" fmla="*/ 18 h 40"/>
                <a:gd name="T22" fmla="*/ 26 w 29"/>
                <a:gd name="T23" fmla="*/ 21 h 40"/>
                <a:gd name="T24" fmla="*/ 29 w 29"/>
                <a:gd name="T25" fmla="*/ 24 h 40"/>
                <a:gd name="T26" fmla="*/ 29 w 29"/>
                <a:gd name="T27" fmla="*/ 29 h 40"/>
                <a:gd name="T28" fmla="*/ 28 w 29"/>
                <a:gd name="T29" fmla="*/ 34 h 40"/>
                <a:gd name="T30" fmla="*/ 25 w 29"/>
                <a:gd name="T31" fmla="*/ 38 h 40"/>
                <a:gd name="T32" fmla="*/ 21 w 29"/>
                <a:gd name="T33" fmla="*/ 40 h 40"/>
                <a:gd name="T34" fmla="*/ 15 w 29"/>
                <a:gd name="T35" fmla="*/ 40 h 40"/>
                <a:gd name="T36" fmla="*/ 7 w 29"/>
                <a:gd name="T37" fmla="*/ 39 h 40"/>
                <a:gd name="T38" fmla="*/ 0 w 29"/>
                <a:gd name="T39" fmla="*/ 35 h 40"/>
                <a:gd name="T40" fmla="*/ 4 w 29"/>
                <a:gd name="T41" fmla="*/ 30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20 w 29"/>
                <a:gd name="T53" fmla="*/ 26 h 40"/>
                <a:gd name="T54" fmla="*/ 17 w 29"/>
                <a:gd name="T55" fmla="*/ 24 h 40"/>
                <a:gd name="T56" fmla="*/ 13 w 29"/>
                <a:gd name="T57" fmla="*/ 23 h 40"/>
                <a:gd name="T58" fmla="*/ 8 w 29"/>
                <a:gd name="T59" fmla="*/ 20 h 40"/>
                <a:gd name="T60" fmla="*/ 4 w 29"/>
                <a:gd name="T61" fmla="*/ 18 h 40"/>
                <a:gd name="T62" fmla="*/ 2 w 29"/>
                <a:gd name="T63" fmla="*/ 15 h 40"/>
                <a:gd name="T64" fmla="*/ 2 w 29"/>
                <a:gd name="T65" fmla="*/ 11 h 40"/>
                <a:gd name="T66" fmla="*/ 3 w 29"/>
                <a:gd name="T67" fmla="*/ 6 h 40"/>
                <a:gd name="T68" fmla="*/ 6 w 29"/>
                <a:gd name="T69" fmla="*/ 3 h 40"/>
                <a:gd name="T70" fmla="*/ 10 w 29"/>
                <a:gd name="T71" fmla="*/ 1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3" y="9"/>
                    <a:pt x="22" y="8"/>
                    <a:pt x="20" y="8"/>
                  </a:cubicBezTo>
                  <a:cubicBezTo>
                    <a:pt x="18" y="7"/>
                    <a:pt x="17" y="7"/>
                    <a:pt x="15" y="7"/>
                  </a:cubicBezTo>
                  <a:cubicBezTo>
                    <a:pt x="13" y="7"/>
                    <a:pt x="12" y="7"/>
                    <a:pt x="11" y="8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9" y="11"/>
                    <a:pt x="10" y="11"/>
                    <a:pt x="10" y="12"/>
                  </a:cubicBezTo>
                  <a:cubicBezTo>
                    <a:pt x="10" y="12"/>
                    <a:pt x="10" y="13"/>
                    <a:pt x="11" y="13"/>
                  </a:cubicBezTo>
                  <a:cubicBezTo>
                    <a:pt x="11" y="13"/>
                    <a:pt x="12" y="14"/>
                    <a:pt x="13" y="14"/>
                  </a:cubicBezTo>
                  <a:cubicBezTo>
                    <a:pt x="14" y="15"/>
                    <a:pt x="15" y="15"/>
                    <a:pt x="17" y="16"/>
                  </a:cubicBezTo>
                  <a:cubicBezTo>
                    <a:pt x="19" y="17"/>
                    <a:pt x="21" y="18"/>
                    <a:pt x="22" y="18"/>
                  </a:cubicBezTo>
                  <a:cubicBezTo>
                    <a:pt x="24" y="19"/>
                    <a:pt x="25" y="20"/>
                    <a:pt x="26" y="21"/>
                  </a:cubicBezTo>
                  <a:cubicBezTo>
                    <a:pt x="27" y="22"/>
                    <a:pt x="28" y="23"/>
                    <a:pt x="29" y="24"/>
                  </a:cubicBezTo>
                  <a:cubicBezTo>
                    <a:pt x="29" y="25"/>
                    <a:pt x="29" y="27"/>
                    <a:pt x="29" y="29"/>
                  </a:cubicBezTo>
                  <a:cubicBezTo>
                    <a:pt x="29" y="31"/>
                    <a:pt x="29" y="33"/>
                    <a:pt x="28" y="34"/>
                  </a:cubicBezTo>
                  <a:cubicBezTo>
                    <a:pt x="28" y="36"/>
                    <a:pt x="26" y="37"/>
                    <a:pt x="25" y="38"/>
                  </a:cubicBezTo>
                  <a:cubicBezTo>
                    <a:pt x="24" y="39"/>
                    <a:pt x="22" y="39"/>
                    <a:pt x="21" y="40"/>
                  </a:cubicBezTo>
                  <a:cubicBezTo>
                    <a:pt x="19" y="40"/>
                    <a:pt x="17" y="40"/>
                    <a:pt x="15" y="40"/>
                  </a:cubicBezTo>
                  <a:cubicBezTo>
                    <a:pt x="13" y="40"/>
                    <a:pt x="10" y="40"/>
                    <a:pt x="7" y="39"/>
                  </a:cubicBezTo>
                  <a:cubicBezTo>
                    <a:pt x="5" y="38"/>
                    <a:pt x="2" y="37"/>
                    <a:pt x="0" y="35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6" y="31"/>
                    <a:pt x="7" y="32"/>
                    <a:pt x="9" y="32"/>
                  </a:cubicBezTo>
                  <a:cubicBezTo>
                    <a:pt x="11" y="33"/>
                    <a:pt x="13" y="33"/>
                    <a:pt x="15" y="33"/>
                  </a:cubicBezTo>
                  <a:cubicBezTo>
                    <a:pt x="17" y="33"/>
                    <a:pt x="19" y="33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2" y="28"/>
                    <a:pt x="21" y="27"/>
                  </a:cubicBezTo>
                  <a:cubicBezTo>
                    <a:pt x="21" y="27"/>
                    <a:pt x="20" y="26"/>
                    <a:pt x="20" y="26"/>
                  </a:cubicBezTo>
                  <a:cubicBezTo>
                    <a:pt x="19" y="25"/>
                    <a:pt x="18" y="25"/>
                    <a:pt x="17" y="24"/>
                  </a:cubicBezTo>
                  <a:cubicBezTo>
                    <a:pt x="16" y="24"/>
                    <a:pt x="15" y="23"/>
                    <a:pt x="13" y="23"/>
                  </a:cubicBezTo>
                  <a:cubicBezTo>
                    <a:pt x="11" y="22"/>
                    <a:pt x="9" y="21"/>
                    <a:pt x="8" y="20"/>
                  </a:cubicBezTo>
                  <a:cubicBezTo>
                    <a:pt x="6" y="19"/>
                    <a:pt x="5" y="19"/>
                    <a:pt x="4" y="18"/>
                  </a:cubicBezTo>
                  <a:cubicBezTo>
                    <a:pt x="3" y="17"/>
                    <a:pt x="3" y="16"/>
                    <a:pt x="2" y="15"/>
                  </a:cubicBezTo>
                  <a:cubicBezTo>
                    <a:pt x="2" y="13"/>
                    <a:pt x="2" y="12"/>
                    <a:pt x="2" y="11"/>
                  </a:cubicBezTo>
                  <a:cubicBezTo>
                    <a:pt x="2" y="9"/>
                    <a:pt x="2" y="7"/>
                    <a:pt x="3" y="6"/>
                  </a:cubicBezTo>
                  <a:cubicBezTo>
                    <a:pt x="3" y="5"/>
                    <a:pt x="4" y="4"/>
                    <a:pt x="6" y="3"/>
                  </a:cubicBezTo>
                  <a:cubicBezTo>
                    <a:pt x="7" y="2"/>
                    <a:pt x="8" y="1"/>
                    <a:pt x="10" y="1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20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52" name="Freeform 70">
              <a:extLst>
                <a:ext uri="{FF2B5EF4-FFF2-40B4-BE49-F238E27FC236}">
                  <a16:creationId xmlns:a16="http://schemas.microsoft.com/office/drawing/2014/main" id="{07A005EC-C937-4146-8D02-C00C5931EBC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23096" y="6489826"/>
              <a:ext cx="27899" cy="31387"/>
            </a:xfrm>
            <a:custGeom>
              <a:avLst/>
              <a:gdLst>
                <a:gd name="T0" fmla="*/ 11 w 11"/>
                <a:gd name="T1" fmla="*/ 6 h 12"/>
                <a:gd name="T2" fmla="*/ 11 w 11"/>
                <a:gd name="T3" fmla="*/ 9 h 12"/>
                <a:gd name="T4" fmla="*/ 10 w 11"/>
                <a:gd name="T5" fmla="*/ 10 h 12"/>
                <a:gd name="T6" fmla="*/ 8 w 11"/>
                <a:gd name="T7" fmla="*/ 12 h 12"/>
                <a:gd name="T8" fmla="*/ 6 w 11"/>
                <a:gd name="T9" fmla="*/ 12 h 12"/>
                <a:gd name="T10" fmla="*/ 3 w 11"/>
                <a:gd name="T11" fmla="*/ 12 h 12"/>
                <a:gd name="T12" fmla="*/ 1 w 11"/>
                <a:gd name="T13" fmla="*/ 10 h 12"/>
                <a:gd name="T14" fmla="*/ 0 w 11"/>
                <a:gd name="T15" fmla="*/ 9 h 12"/>
                <a:gd name="T16" fmla="*/ 0 w 11"/>
                <a:gd name="T17" fmla="*/ 6 h 12"/>
                <a:gd name="T18" fmla="*/ 0 w 11"/>
                <a:gd name="T19" fmla="*/ 4 h 12"/>
                <a:gd name="T20" fmla="*/ 1 w 11"/>
                <a:gd name="T21" fmla="*/ 2 h 12"/>
                <a:gd name="T22" fmla="*/ 3 w 11"/>
                <a:gd name="T23" fmla="*/ 1 h 12"/>
                <a:gd name="T24" fmla="*/ 6 w 11"/>
                <a:gd name="T25" fmla="*/ 0 h 12"/>
                <a:gd name="T26" fmla="*/ 8 w 11"/>
                <a:gd name="T27" fmla="*/ 1 h 12"/>
                <a:gd name="T28" fmla="*/ 10 w 11"/>
                <a:gd name="T29" fmla="*/ 2 h 12"/>
                <a:gd name="T30" fmla="*/ 11 w 11"/>
                <a:gd name="T31" fmla="*/ 4 h 12"/>
                <a:gd name="T32" fmla="*/ 11 w 11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11" y="7"/>
                    <a:pt x="11" y="8"/>
                    <a:pt x="11" y="9"/>
                  </a:cubicBezTo>
                  <a:cubicBezTo>
                    <a:pt x="11" y="9"/>
                    <a:pt x="10" y="10"/>
                    <a:pt x="10" y="10"/>
                  </a:cubicBezTo>
                  <a:cubicBezTo>
                    <a:pt x="9" y="11"/>
                    <a:pt x="9" y="11"/>
                    <a:pt x="8" y="12"/>
                  </a:cubicBezTo>
                  <a:cubicBezTo>
                    <a:pt x="7" y="12"/>
                    <a:pt x="6" y="12"/>
                    <a:pt x="6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1"/>
                    <a:pt x="2" y="11"/>
                    <a:pt x="1" y="10"/>
                  </a:cubicBezTo>
                  <a:cubicBezTo>
                    <a:pt x="1" y="10"/>
                    <a:pt x="1" y="9"/>
                    <a:pt x="0" y="9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6" y="0"/>
                    <a:pt x="7" y="1"/>
                    <a:pt x="8" y="1"/>
                  </a:cubicBezTo>
                  <a:cubicBezTo>
                    <a:pt x="9" y="1"/>
                    <a:pt x="9" y="2"/>
                    <a:pt x="10" y="2"/>
                  </a:cubicBezTo>
                  <a:cubicBezTo>
                    <a:pt x="10" y="3"/>
                    <a:pt x="11" y="3"/>
                    <a:pt x="11" y="4"/>
                  </a:cubicBezTo>
                  <a:cubicBezTo>
                    <a:pt x="11" y="5"/>
                    <a:pt x="11" y="6"/>
                    <a:pt x="11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</p:grpSp>
      <p:sp>
        <p:nvSpPr>
          <p:cNvPr id="263" name="Title 1">
            <a:extLst>
              <a:ext uri="{FF2B5EF4-FFF2-40B4-BE49-F238E27FC236}">
                <a16:creationId xmlns:a16="http://schemas.microsoft.com/office/drawing/2014/main" id="{3F36D6CC-3534-47CC-AECE-83EDA4639F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4388" y="2158329"/>
            <a:ext cx="3998354" cy="860400"/>
          </a:xfrm>
          <a:prstGeom prst="rect">
            <a:avLst/>
          </a:prstGeom>
        </p:spPr>
        <p:txBody>
          <a:bodyPr/>
          <a:lstStyle>
            <a:lvl1pPr>
              <a:defRPr sz="2999" b="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64" name="Subtitle 2">
            <a:extLst>
              <a:ext uri="{FF2B5EF4-FFF2-40B4-BE49-F238E27FC236}">
                <a16:creationId xmlns:a16="http://schemas.microsoft.com/office/drawing/2014/main" id="{C26FB38E-4E99-4AFB-8C8C-F03F7A963D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580" y="3200329"/>
            <a:ext cx="4018535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999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AE95BC52-A56D-4358-A294-750179EBB698}"/>
              </a:ext>
            </a:extLst>
          </p:cNvPr>
          <p:cNvGrpSpPr/>
          <p:nvPr userDrawn="1"/>
        </p:nvGrpSpPr>
        <p:grpSpPr>
          <a:xfrm>
            <a:off x="489112" y="876059"/>
            <a:ext cx="4852768" cy="3374475"/>
            <a:chOff x="6855933" y="899048"/>
            <a:chExt cx="4855295" cy="3374475"/>
          </a:xfrm>
          <a:solidFill>
            <a:schemeClr val="tx2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CBD2AD5-9A79-4CFE-A808-769ADC8898F3}"/>
                </a:ext>
              </a:extLst>
            </p:cNvPr>
            <p:cNvSpPr/>
            <p:nvPr/>
          </p:nvSpPr>
          <p:spPr>
            <a:xfrm>
              <a:off x="6855933" y="899048"/>
              <a:ext cx="4855295" cy="3374475"/>
            </a:xfrm>
            <a:custGeom>
              <a:avLst/>
              <a:gdLst>
                <a:gd name="connsiteX0" fmla="*/ 6731 w 4855294"/>
                <a:gd name="connsiteY0" fmla="*/ 863542 h 3374474"/>
                <a:gd name="connsiteX1" fmla="*/ 6731 w 4855294"/>
                <a:gd name="connsiteY1" fmla="*/ 3095901 h 3374474"/>
                <a:gd name="connsiteX2" fmla="*/ 145659 w 4855294"/>
                <a:gd name="connsiteY2" fmla="*/ 3095901 h 3374474"/>
                <a:gd name="connsiteX3" fmla="*/ 145659 w 4855294"/>
                <a:gd name="connsiteY3" fmla="*/ 988380 h 3374474"/>
                <a:gd name="connsiteX4" fmla="*/ 4715918 w 4855294"/>
                <a:gd name="connsiteY4" fmla="*/ 179673 h 3374474"/>
                <a:gd name="connsiteX5" fmla="*/ 4715918 w 4855294"/>
                <a:gd name="connsiteY5" fmla="*/ 3234829 h 3374474"/>
                <a:gd name="connsiteX6" fmla="*/ 840208 w 4855294"/>
                <a:gd name="connsiteY6" fmla="*/ 3234829 h 3374474"/>
                <a:gd name="connsiteX7" fmla="*/ 840208 w 4855294"/>
                <a:gd name="connsiteY7" fmla="*/ 3373757 h 3374474"/>
                <a:gd name="connsiteX8" fmla="*/ 4854846 w 4855294"/>
                <a:gd name="connsiteY8" fmla="*/ 3373757 h 3374474"/>
                <a:gd name="connsiteX9" fmla="*/ 4854846 w 4855294"/>
                <a:gd name="connsiteY9" fmla="*/ 6731 h 3374474"/>
                <a:gd name="connsiteX10" fmla="*/ 6731 w 4855294"/>
                <a:gd name="connsiteY10" fmla="*/ 863542 h 337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55294" h="3374474">
                  <a:moveTo>
                    <a:pt x="6731" y="863542"/>
                  </a:moveTo>
                  <a:lnTo>
                    <a:pt x="6731" y="3095901"/>
                  </a:lnTo>
                  <a:lnTo>
                    <a:pt x="145659" y="3095901"/>
                  </a:lnTo>
                  <a:lnTo>
                    <a:pt x="145659" y="988380"/>
                  </a:lnTo>
                  <a:lnTo>
                    <a:pt x="4715918" y="179673"/>
                  </a:lnTo>
                  <a:lnTo>
                    <a:pt x="4715918" y="3234829"/>
                  </a:lnTo>
                  <a:lnTo>
                    <a:pt x="840208" y="3234829"/>
                  </a:lnTo>
                  <a:lnTo>
                    <a:pt x="840208" y="3373757"/>
                  </a:lnTo>
                  <a:lnTo>
                    <a:pt x="4854846" y="3373757"/>
                  </a:lnTo>
                  <a:lnTo>
                    <a:pt x="4854846" y="6731"/>
                  </a:lnTo>
                  <a:lnTo>
                    <a:pt x="6731" y="86354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EE673CB-A779-4F64-B72D-93428DD2B26D}"/>
                </a:ext>
              </a:extLst>
            </p:cNvPr>
            <p:cNvSpPr/>
            <p:nvPr/>
          </p:nvSpPr>
          <p:spPr>
            <a:xfrm>
              <a:off x="6855933" y="4127146"/>
              <a:ext cx="143595" cy="143595"/>
            </a:xfrm>
            <a:custGeom>
              <a:avLst/>
              <a:gdLst>
                <a:gd name="connsiteX0" fmla="*/ 6731 w 143594"/>
                <a:gd name="connsiteY0" fmla="*/ 6731 h 143594"/>
                <a:gd name="connsiteX1" fmla="*/ 145659 w 143594"/>
                <a:gd name="connsiteY1" fmla="*/ 6731 h 143594"/>
                <a:gd name="connsiteX2" fmla="*/ 145659 w 143594"/>
                <a:gd name="connsiteY2" fmla="*/ 145659 h 143594"/>
                <a:gd name="connsiteX3" fmla="*/ 6731 w 143594"/>
                <a:gd name="connsiteY3" fmla="*/ 145659 h 143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594" h="143594">
                  <a:moveTo>
                    <a:pt x="6731" y="6731"/>
                  </a:moveTo>
                  <a:lnTo>
                    <a:pt x="145659" y="6731"/>
                  </a:lnTo>
                  <a:lnTo>
                    <a:pt x="145659" y="145659"/>
                  </a:lnTo>
                  <a:lnTo>
                    <a:pt x="6731" y="1456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88144C98-507D-403B-8819-FBBF64A82FA3}"/>
                </a:ext>
              </a:extLst>
            </p:cNvPr>
            <p:cNvSpPr/>
            <p:nvPr/>
          </p:nvSpPr>
          <p:spPr>
            <a:xfrm>
              <a:off x="7133789" y="4127146"/>
              <a:ext cx="143595" cy="143595"/>
            </a:xfrm>
            <a:custGeom>
              <a:avLst/>
              <a:gdLst>
                <a:gd name="connsiteX0" fmla="*/ 6731 w 143594"/>
                <a:gd name="connsiteY0" fmla="*/ 6731 h 143594"/>
                <a:gd name="connsiteX1" fmla="*/ 145659 w 143594"/>
                <a:gd name="connsiteY1" fmla="*/ 6731 h 143594"/>
                <a:gd name="connsiteX2" fmla="*/ 145659 w 143594"/>
                <a:gd name="connsiteY2" fmla="*/ 145659 h 143594"/>
                <a:gd name="connsiteX3" fmla="*/ 6731 w 143594"/>
                <a:gd name="connsiteY3" fmla="*/ 145659 h 143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594" h="143594">
                  <a:moveTo>
                    <a:pt x="6731" y="6731"/>
                  </a:moveTo>
                  <a:lnTo>
                    <a:pt x="145659" y="6731"/>
                  </a:lnTo>
                  <a:lnTo>
                    <a:pt x="145659" y="145659"/>
                  </a:lnTo>
                  <a:lnTo>
                    <a:pt x="6731" y="1456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1919CB3-2430-4DA6-BF41-59A1EF9C03CB}"/>
                </a:ext>
              </a:extLst>
            </p:cNvPr>
            <p:cNvSpPr/>
            <p:nvPr/>
          </p:nvSpPr>
          <p:spPr>
            <a:xfrm>
              <a:off x="7411555" y="4127146"/>
              <a:ext cx="143595" cy="143595"/>
            </a:xfrm>
            <a:custGeom>
              <a:avLst/>
              <a:gdLst>
                <a:gd name="connsiteX0" fmla="*/ 6731 w 143594"/>
                <a:gd name="connsiteY0" fmla="*/ 6731 h 143594"/>
                <a:gd name="connsiteX1" fmla="*/ 145659 w 143594"/>
                <a:gd name="connsiteY1" fmla="*/ 6731 h 143594"/>
                <a:gd name="connsiteX2" fmla="*/ 145659 w 143594"/>
                <a:gd name="connsiteY2" fmla="*/ 145659 h 143594"/>
                <a:gd name="connsiteX3" fmla="*/ 6731 w 143594"/>
                <a:gd name="connsiteY3" fmla="*/ 145659 h 143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594" h="143594">
                  <a:moveTo>
                    <a:pt x="6731" y="6731"/>
                  </a:moveTo>
                  <a:lnTo>
                    <a:pt x="145659" y="6731"/>
                  </a:lnTo>
                  <a:lnTo>
                    <a:pt x="145659" y="145659"/>
                  </a:lnTo>
                  <a:lnTo>
                    <a:pt x="6731" y="1456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</p:grpSp>
      <p:grpSp>
        <p:nvGrpSpPr>
          <p:cNvPr id="82" name="Group 4">
            <a:extLst>
              <a:ext uri="{FF2B5EF4-FFF2-40B4-BE49-F238E27FC236}">
                <a16:creationId xmlns:a16="http://schemas.microsoft.com/office/drawing/2014/main" id="{C5FADEE5-07C4-41A9-88D6-C6D2ED1362B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359392" y="4960938"/>
            <a:ext cx="1224912" cy="1435100"/>
            <a:chOff x="6529" y="3125"/>
            <a:chExt cx="772" cy="904"/>
          </a:xfrm>
        </p:grpSpPr>
        <p:sp>
          <p:nvSpPr>
            <p:cNvPr id="83" name="Freeform 5">
              <a:extLst>
                <a:ext uri="{FF2B5EF4-FFF2-40B4-BE49-F238E27FC236}">
                  <a16:creationId xmlns:a16="http://schemas.microsoft.com/office/drawing/2014/main" id="{5A2C465B-7D43-431D-A35E-50762E7696F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84" name="Freeform 6">
              <a:extLst>
                <a:ext uri="{FF2B5EF4-FFF2-40B4-BE49-F238E27FC236}">
                  <a16:creationId xmlns:a16="http://schemas.microsoft.com/office/drawing/2014/main" id="{AC35E6C1-71A8-4C9D-A1A5-682B0BD0A03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1754801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400"/>
          </a:xfrm>
        </p:spPr>
        <p:txBody>
          <a:bodyPr/>
          <a:lstStyle>
            <a:lvl1pPr>
              <a:defRPr sz="2399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Line 10">
            <a:extLst>
              <a:ext uri="{FF2B5EF4-FFF2-40B4-BE49-F238E27FC236}">
                <a16:creationId xmlns:a16="http://schemas.microsoft.com/office/drawing/2014/main" id="{DA9741B6-D337-4A18-8ECB-FB21A6953E4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109742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0356C28-34FC-48BD-943E-82B485EB0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137920"/>
            <a:ext cx="10972800" cy="494792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369FE1-2141-4E78-8B01-84E57EEFE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44AA0-D0EB-4018-8C3A-AD3E45F5969A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4482B3-B946-42D6-98EA-72EE48EEB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2DD5AC-66F0-425C-A9DE-048451319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599794"/>
            <a:ext cx="903556" cy="312325"/>
          </a:xfrm>
        </p:spPr>
        <p:txBody>
          <a:bodyPr/>
          <a:lstStyle>
            <a:lvl1pPr>
              <a:defRPr sz="1000"/>
            </a:lvl1pPr>
          </a:lstStyle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35693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1" y="294200"/>
            <a:ext cx="10972800" cy="590400"/>
          </a:xfrm>
        </p:spPr>
        <p:txBody>
          <a:bodyPr/>
          <a:lstStyle>
            <a:lvl1pPr>
              <a:defRPr sz="2399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Standard slide</a:t>
            </a:r>
            <a:endParaRPr lang="en-GB" dirty="0"/>
          </a:p>
        </p:txBody>
      </p:sp>
      <p:sp>
        <p:nvSpPr>
          <p:cNvPr id="80" name="Line 10">
            <a:extLst>
              <a:ext uri="{FF2B5EF4-FFF2-40B4-BE49-F238E27FC236}">
                <a16:creationId xmlns:a16="http://schemas.microsoft.com/office/drawing/2014/main" id="{EF8E9275-C0E0-4ABA-8699-73E5E292EC8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109742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D5E823-546D-4100-9D33-42F450A38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3D2A4-44BD-447A-A961-EF3479AB9D90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192330-2E70-49F4-A5DA-F82320E70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718083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593A0-4211-460E-B6CF-FE2D9CE6D9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94852" y="1"/>
            <a:ext cx="3997149" cy="6156104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7440547" cy="590400"/>
          </a:xfrm>
        </p:spPr>
        <p:txBody>
          <a:bodyPr/>
          <a:lstStyle>
            <a:lvl1pPr>
              <a:defRPr sz="2399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1" y="1137921"/>
            <a:ext cx="7295842" cy="873760"/>
          </a:xfrm>
        </p:spPr>
        <p:txBody>
          <a:bodyPr/>
          <a:lstStyle>
            <a:lvl1pPr marL="0" indent="0">
              <a:buNone/>
              <a:defRPr sz="1799">
                <a:solidFill>
                  <a:schemeClr val="bg1"/>
                </a:solidFill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609601" y="2311401"/>
            <a:ext cx="3578253" cy="3844704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C7BD71A-882B-40FB-A05F-48ECC69FF73D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327190" y="2311402"/>
            <a:ext cx="3578253" cy="1254759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87D58C8-1517-42AA-8B2A-E449A3F6F02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327190" y="4236721"/>
            <a:ext cx="3578253" cy="1944160"/>
          </a:xfrm>
        </p:spPr>
        <p:txBody>
          <a:bodyPr numCol="1"/>
          <a:lstStyle>
            <a:lvl1pPr marL="0" indent="0">
              <a:buNone/>
              <a:defRPr sz="1799">
                <a:solidFill>
                  <a:schemeClr val="bg1"/>
                </a:solidFill>
                <a:latin typeface="Georgia" panose="02040502050405020303" pitchFamily="18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Quote</a:t>
            </a:r>
          </a:p>
        </p:txBody>
      </p:sp>
      <p:sp>
        <p:nvSpPr>
          <p:cNvPr id="23" name="Line 10">
            <a:extLst>
              <a:ext uri="{FF2B5EF4-FFF2-40B4-BE49-F238E27FC236}">
                <a16:creationId xmlns:a16="http://schemas.microsoft.com/office/drawing/2014/main" id="{E820DC59-E206-4DC0-9012-584F8EBAF73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7719833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73C7F4-1F66-48B4-8A7F-96C64986A20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3B97617-6EB7-4AA3-B68D-FEE83A8A5996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8F1198-1F5C-4C8B-A7E4-2658430FBCF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EA2D1B-5973-42E9-87B4-02C40C0EF1B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231224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593A0-4211-460E-B6CF-FE2D9CE6D9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2383219" cy="6857999"/>
          </a:xfrm>
        </p:spPr>
        <p:txBody>
          <a:bodyPr/>
          <a:lstStyle/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3891" y="294200"/>
            <a:ext cx="8887371" cy="590400"/>
          </a:xfrm>
        </p:spPr>
        <p:txBody>
          <a:bodyPr/>
          <a:lstStyle>
            <a:lvl1pPr>
              <a:defRPr sz="2399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693890" y="1137921"/>
            <a:ext cx="2741454" cy="5018184"/>
          </a:xfrm>
        </p:spPr>
        <p:txBody>
          <a:bodyPr/>
          <a:lstStyle>
            <a:lvl1pPr marL="0" indent="0">
              <a:buNone/>
              <a:defRPr sz="1799">
                <a:solidFill>
                  <a:schemeClr val="bg1"/>
                </a:solidFill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5724102" y="1137921"/>
            <a:ext cx="2802382" cy="5018184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6FF4A6F8-D9C6-4FEE-9324-5200D308BB1F}"/>
              </a:ext>
            </a:extLst>
          </p:cNvPr>
          <p:cNvSpPr>
            <a:spLocks noGrp="1"/>
          </p:cNvSpPr>
          <p:nvPr userDrawn="1">
            <p:ph idx="12" hasCustomPrompt="1"/>
          </p:nvPr>
        </p:nvSpPr>
        <p:spPr>
          <a:xfrm>
            <a:off x="8815241" y="1137922"/>
            <a:ext cx="2767159" cy="2796151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B63A7CBA-3151-452E-BD2F-D3E65CE1595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693891" y="907750"/>
            <a:ext cx="8887371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8571DE-086F-444C-976E-D386CED54CF9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53F5D0D-CA38-4FA0-B4CF-67D05D869F96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178D09-F6E9-4981-B6E0-209D099207E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E170B6-45D3-4E0A-A799-1F973EAAC5E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76078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8F4ED-6587-42D5-963A-389A3AED7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8AE5A1-87FC-48D8-A7BC-C12D24789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FE05E2-1D05-432A-AAA1-EA3FDC1D2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78593-F19E-406C-B056-65574C83BEDF}" type="datetimeFigureOut">
              <a:rPr lang="en-IN" smtClean="0"/>
              <a:t>10-03-2021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28DA91-DD84-4E5F-99E6-AB6ACE39B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09CA5E-57DA-4B4B-9C49-04AD3940F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7011-967D-400A-979E-5EA79B781C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965844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137920"/>
            <a:ext cx="8234455" cy="4834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1799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buNone/>
              <a:defRPr sz="1599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buNone/>
              <a:defRPr sz="1399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CF130104-FAF2-4309-9701-573F3774313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109742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354617-5A1F-4D8E-8075-F2918D0E9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878A8-B28C-4189-A669-F57A9FFC4D0F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DAB026-E283-44F4-8795-984385684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3657FA-64A4-4818-8A20-F1ACA6AC5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44394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97C43D-4F1B-43DA-A0C6-DA6B6708E1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2616" y="2851522"/>
            <a:ext cx="4445485" cy="1202318"/>
          </a:xfrm>
        </p:spPr>
        <p:txBody>
          <a:bodyPr vert="horz" lIns="0" tIns="0" rIns="0" bIns="0" rtlCol="0" anchor="ctr" anchorCtr="0">
            <a:noAutofit/>
          </a:bodyPr>
          <a:lstStyle>
            <a:lvl1pPr marL="0" indent="0">
              <a:buNone/>
              <a:defRPr kumimoji="0" lang="en-IN" sz="3598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EYInterstate Light" panose="02000506000000020004" pitchFamily="2" charset="0"/>
                <a:ea typeface="+mj-ea"/>
                <a:cs typeface="+mj-cs"/>
              </a:defRPr>
            </a:lvl1pPr>
          </a:lstStyle>
          <a:p>
            <a:pPr marL="356438" marR="0" lvl="0" indent="-356438" defTabSz="1007383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/>
              <a:t>Chapter Title</a:t>
            </a:r>
            <a:endParaRPr lang="en-IN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0C2D9D-B0D7-494E-9184-FCD6E94AACE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96A843-576D-4AAC-8A36-DAFC3B398496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7FD91A-AB40-450B-8784-9A5D99C62D8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CE5F90-7113-4FA1-AFCF-3BC8EF01000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741108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97C43D-4F1B-43DA-A0C6-DA6B6708E1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2616" y="2851522"/>
            <a:ext cx="4445485" cy="1202318"/>
          </a:xfrm>
        </p:spPr>
        <p:txBody>
          <a:bodyPr vert="horz" lIns="0" tIns="0" rIns="0" bIns="0" rtlCol="0" anchor="ctr" anchorCtr="0">
            <a:noAutofit/>
          </a:bodyPr>
          <a:lstStyle>
            <a:lvl1pPr marL="0" indent="0">
              <a:buNone/>
              <a:defRPr kumimoji="0" lang="en-IN" sz="3598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YInterstate Light" panose="02000506000000020004" pitchFamily="2" charset="0"/>
                <a:ea typeface="+mj-ea"/>
                <a:cs typeface="+mj-cs"/>
              </a:defRPr>
            </a:lvl1pPr>
          </a:lstStyle>
          <a:p>
            <a:pPr marL="356438" marR="0" lvl="0" indent="-356438" defTabSz="1007383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/>
              <a:t>Chapter Title</a:t>
            </a:r>
            <a:endParaRPr lang="en-IN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C87A56-4269-4E89-A9DC-9C8F44424A9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4397328-2920-4531-A0B9-9869F40E329A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FA45C8-6E1A-407F-B671-050EFF08143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A593FC-3F10-4238-9F6D-C447302109D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432688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8F291EB0-15F5-4E9A-A38B-CE3AC1452E21}"/>
              </a:ext>
            </a:extLst>
          </p:cNvPr>
          <p:cNvSpPr txBox="1">
            <a:spLocks/>
          </p:cNvSpPr>
          <p:nvPr userDrawn="1"/>
        </p:nvSpPr>
        <p:spPr>
          <a:xfrm>
            <a:off x="477102" y="1488927"/>
            <a:ext cx="2337171" cy="858838"/>
          </a:xfrm>
          <a:prstGeom prst="rect">
            <a:avLst/>
          </a:prstGeom>
        </p:spPr>
        <p:txBody>
          <a:bodyPr/>
          <a:lstStyle>
            <a:lvl1pPr marL="356616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194" dirty="0">
                <a:solidFill>
                  <a:schemeClr val="tx2"/>
                </a:solidFill>
                <a:latin typeface="Georgia" panose="02040502050405020303" pitchFamily="18" charset="0"/>
              </a:rPr>
              <a:t>“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B5D2AC0-B4F7-4455-9AE0-201966050A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3083" y="2526765"/>
            <a:ext cx="5289245" cy="1800000"/>
          </a:xfrm>
        </p:spPr>
        <p:txBody>
          <a:bodyPr lIns="90000" tIns="46800" rIns="90000" bIns="46800"/>
          <a:lstStyle>
            <a:lvl1pPr marL="0" indent="0">
              <a:buNone/>
              <a:defRPr lang="en-US" sz="2799" dirty="0" smtClean="0">
                <a:latin typeface="Georgia" panose="02040502050405020303" pitchFamily="18" charset="0"/>
              </a:defRPr>
            </a:lvl1pPr>
          </a:lstStyle>
          <a:p>
            <a:pPr marL="356438" lvl="0" indent="-356438">
              <a:spcBef>
                <a:spcPts val="0"/>
              </a:spcBef>
            </a:pPr>
            <a:r>
              <a:rPr lang="en-US" dirty="0"/>
              <a:t>Edit Master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F1BA83A2-78F0-4F7E-836B-9B4B87820F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3083" y="4632765"/>
            <a:ext cx="5289245" cy="316838"/>
          </a:xfrm>
        </p:spPr>
        <p:txBody>
          <a:bodyPr lIns="90000" tIns="46800" rIns="90000" bIns="46800"/>
          <a:lstStyle>
            <a:lvl1pPr marL="0" indent="0" algn="l" defTabSz="913943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599" kern="1200" dirty="0" smtClean="0">
                <a:solidFill>
                  <a:srgbClr val="2E2E38"/>
                </a:solidFill>
                <a:latin typeface="+mn-lt"/>
                <a:ea typeface="+mn-ea"/>
                <a:cs typeface="+mn-cs"/>
              </a:defRPr>
            </a:lvl1pPr>
            <a:lvl2pPr marL="356438" indent="0">
              <a:buNone/>
              <a:defRPr lang="en-US" sz="1999" smtClean="0">
                <a:latin typeface="+mn-lt"/>
              </a:defRPr>
            </a:lvl2pPr>
            <a:lvl3pPr>
              <a:defRPr lang="en-US" sz="1799" smtClean="0">
                <a:latin typeface="+mn-lt"/>
              </a:defRPr>
            </a:lvl3pPr>
            <a:lvl4pPr>
              <a:defRPr lang="en-US" sz="1599" smtClean="0">
                <a:latin typeface="+mn-lt"/>
              </a:defRPr>
            </a:lvl4pPr>
            <a:lvl5pPr>
              <a:defRPr lang="en-IN" sz="1599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 dirty="0"/>
              <a:t>Name Surname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034CE9DD-CE12-4D9F-8FD6-A2522F36C80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3083" y="4971442"/>
            <a:ext cx="5289245" cy="316838"/>
          </a:xfrm>
        </p:spPr>
        <p:txBody>
          <a:bodyPr lIns="90000" tIns="46800" rIns="90000" bIns="46800"/>
          <a:lstStyle>
            <a:lvl1pPr marL="0" indent="0" algn="l" defTabSz="913943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599" kern="1200" dirty="0" smtClean="0">
                <a:solidFill>
                  <a:srgbClr val="2E2E38"/>
                </a:solidFill>
                <a:latin typeface="+mn-lt"/>
                <a:ea typeface="+mn-ea"/>
                <a:cs typeface="+mn-cs"/>
              </a:defRPr>
            </a:lvl1pPr>
            <a:lvl2pPr marL="356438" indent="0">
              <a:buNone/>
              <a:defRPr lang="en-US" sz="1999" smtClean="0">
                <a:latin typeface="+mn-lt"/>
              </a:defRPr>
            </a:lvl2pPr>
            <a:lvl3pPr>
              <a:defRPr lang="en-US" sz="1799" smtClean="0">
                <a:latin typeface="+mn-lt"/>
              </a:defRPr>
            </a:lvl3pPr>
            <a:lvl4pPr>
              <a:defRPr lang="en-US" sz="1599" smtClean="0">
                <a:latin typeface="+mn-lt"/>
              </a:defRPr>
            </a:lvl4pPr>
            <a:lvl5pPr>
              <a:defRPr lang="en-IN" sz="1599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 dirty="0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23335517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E28D7EA5-A532-4D8B-9984-8F3D1FEA98D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51378" y="2060235"/>
            <a:ext cx="5289245" cy="3025522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lang="en-US" sz="2799" dirty="0" smtClean="0">
                <a:latin typeface="Georgia" panose="02040502050405020303" pitchFamily="18" charset="0"/>
              </a:defRPr>
            </a:lvl1pPr>
          </a:lstStyle>
          <a:p>
            <a:pPr marL="356438" lvl="0" indent="-356438" algn="ctr">
              <a:spcBef>
                <a:spcPts val="0"/>
              </a:spcBef>
            </a:pPr>
            <a:r>
              <a:rPr lang="en-US" dirty="0"/>
              <a:t>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9F9B9C3C-16F2-40B2-A460-0480520ECF8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51378" y="5506678"/>
            <a:ext cx="5289245" cy="316838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lang="en-US" sz="1599" dirty="0" smtClean="0">
                <a:solidFill>
                  <a:srgbClr val="2E2E38"/>
                </a:solidFill>
                <a:latin typeface="+mn-lt"/>
              </a:defRPr>
            </a:lvl1pPr>
          </a:lstStyle>
          <a:p>
            <a:pPr marL="356438" lvl="0" indent="-356438" algn="ctr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Name Surname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8E04541C-CC5D-4455-8271-73223AE0A88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51378" y="5818717"/>
            <a:ext cx="5289245" cy="316838"/>
          </a:xfrm>
        </p:spPr>
        <p:txBody>
          <a:bodyPr vert="horz" lIns="0" tIns="0" rIns="0" bIns="0" rtlCol="0" anchor="t" anchorCtr="0">
            <a:noAutofit/>
          </a:bodyPr>
          <a:lstStyle>
            <a:lvl1pPr marL="0" indent="0" algn="ctr">
              <a:buNone/>
              <a:defRPr lang="en-US" sz="1599" dirty="0" smtClean="0">
                <a:solidFill>
                  <a:srgbClr val="2E2E38"/>
                </a:solidFill>
                <a:latin typeface="+mn-lt"/>
              </a:defRPr>
            </a:lvl1pPr>
          </a:lstStyle>
          <a:p>
            <a:pPr marL="356438" lvl="0" indent="-356438" algn="ctr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Job Title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FBD672D3-B116-471A-8511-D80D5D920D93}"/>
              </a:ext>
            </a:extLst>
          </p:cNvPr>
          <p:cNvSpPr txBox="1">
            <a:spLocks/>
          </p:cNvSpPr>
          <p:nvPr userDrawn="1"/>
        </p:nvSpPr>
        <p:spPr>
          <a:xfrm>
            <a:off x="4927415" y="979788"/>
            <a:ext cx="2337171" cy="88268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356616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1194" dirty="0">
                <a:solidFill>
                  <a:schemeClr val="tx2"/>
                </a:solidFill>
                <a:latin typeface="Georgia" panose="02040502050405020303" pitchFamily="18" charset="0"/>
              </a:rPr>
              <a:t>“ </a:t>
            </a:r>
          </a:p>
        </p:txBody>
      </p:sp>
    </p:spTree>
    <p:extLst>
      <p:ext uri="{BB962C8B-B14F-4D97-AF65-F5344CB8AC3E}">
        <p14:creationId xmlns:p14="http://schemas.microsoft.com/office/powerpoint/2010/main" val="21996065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28F8CDB-776D-4811-AE2C-217236ECDEC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23938" y="0"/>
            <a:ext cx="5968062" cy="6858000"/>
          </a:xfrm>
        </p:spPr>
        <p:txBody>
          <a:bodyPr/>
          <a:lstStyle/>
          <a:p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6E96BA-E9E4-496B-8CA5-6DA27B8AD7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9513" y="2578743"/>
            <a:ext cx="4535597" cy="1055708"/>
          </a:xfrm>
        </p:spPr>
        <p:txBody>
          <a:bodyPr/>
          <a:lstStyle>
            <a:lvl1pPr marL="0" indent="0">
              <a:buNone/>
              <a:defRPr sz="2999"/>
            </a:lvl1pPr>
          </a:lstStyle>
          <a:p>
            <a:pPr lvl="0"/>
            <a:r>
              <a:rPr lang="en-IN" dirty="0"/>
              <a:t>Chapter Title</a:t>
            </a:r>
          </a:p>
          <a:p>
            <a:pPr lvl="0"/>
            <a:r>
              <a:rPr lang="en-IN" dirty="0"/>
              <a:t>EY Interstate Light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1173C8A3-BA2F-497B-A214-45B02D73AF2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9513" y="3840384"/>
            <a:ext cx="4535597" cy="1055708"/>
          </a:xfrm>
        </p:spPr>
        <p:txBody>
          <a:bodyPr/>
          <a:lstStyle>
            <a:lvl1pPr marL="0" indent="0">
              <a:buNone/>
              <a:defRPr sz="1599"/>
            </a:lvl1pPr>
          </a:lstStyle>
          <a:p>
            <a:pPr lvl="0"/>
            <a:r>
              <a:rPr lang="en-IN" dirty="0"/>
              <a:t>text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EABBDA-A77F-45A2-9996-90CD0EE5C38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98B28C8E-F96C-4A8F-B184-92C89C1C078C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883B36-3BA3-42B4-A811-65C0AF01A86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9C98C-F30E-45BC-A1D9-67DB57119DC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395319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95A2BE92-ABF7-4A82-BC35-00F28F500FED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609600" y="1137921"/>
            <a:ext cx="4954924" cy="4267457"/>
          </a:xfrm>
        </p:spPr>
        <p:txBody>
          <a:bodyPr/>
          <a:lstStyle/>
          <a:p>
            <a:endParaRPr lang="en-IN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DA81FCAA-64D2-4A9C-B16E-9C4E3BB431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29748" y="3813288"/>
            <a:ext cx="3087667" cy="180000"/>
          </a:xfrm>
        </p:spPr>
        <p:txBody>
          <a:bodyPr/>
          <a:lstStyle>
            <a:lvl1pPr marL="0" indent="0">
              <a:buNone/>
              <a:defRPr sz="1199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Surname</a:t>
            </a:r>
            <a:endParaRPr lang="en-GB" dirty="0"/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03CDC117-35F2-47B2-85B2-29CB8EE7E09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129748" y="4055931"/>
            <a:ext cx="3087667" cy="180000"/>
          </a:xfrm>
        </p:spPr>
        <p:txBody>
          <a:bodyPr/>
          <a:lstStyle>
            <a:lvl1pPr marL="0" indent="0">
              <a:buNone/>
              <a:defRPr sz="1199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Job Title to go here</a:t>
            </a:r>
            <a:endParaRPr lang="en-GB" dirty="0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00A15EA9-2372-4E06-83C2-1E13AB1FA62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19820" y="3578084"/>
            <a:ext cx="778554" cy="778959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DB83DAE-9FEB-4E9C-85BA-A34BD239275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19821" y="1137921"/>
            <a:ext cx="5462580" cy="37380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Key Takeaways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C1ABE303-7041-4312-AD03-0E872AEF99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119821" y="1635009"/>
            <a:ext cx="5462580" cy="1611554"/>
          </a:xfrm>
        </p:spPr>
        <p:txBody>
          <a:bodyPr/>
          <a:lstStyle>
            <a:lvl1pPr marL="0" indent="0">
              <a:buNone/>
              <a:defRPr sz="1599"/>
            </a:lvl1pPr>
          </a:lstStyle>
          <a:p>
            <a:pPr lvl="0"/>
            <a:r>
              <a:rPr lang="en-US" dirty="0"/>
              <a:t>Content EY Interstate Light, 16pt, Lorem ipsum dolor, 12pt, </a:t>
            </a:r>
            <a:r>
              <a:rPr lang="en-US" dirty="0" err="1"/>
              <a:t>Utinam</a:t>
            </a:r>
            <a:r>
              <a:rPr lang="en-US" dirty="0"/>
              <a:t> </a:t>
            </a:r>
            <a:r>
              <a:rPr lang="en-US" dirty="0" err="1"/>
              <a:t>nonumy</a:t>
            </a:r>
            <a:r>
              <a:rPr lang="en-US" dirty="0"/>
              <a:t> </a:t>
            </a:r>
            <a:r>
              <a:rPr lang="en-US" dirty="0" err="1"/>
              <a:t>abhorreant</a:t>
            </a:r>
            <a:r>
              <a:rPr lang="en-US" dirty="0"/>
              <a:t> </a:t>
            </a:r>
            <a:r>
              <a:rPr lang="en-US" dirty="0" err="1"/>
              <a:t>sead</a:t>
            </a:r>
            <a:r>
              <a:rPr lang="en-US" dirty="0"/>
              <a:t>. </a:t>
            </a:r>
            <a:r>
              <a:rPr lang="en-US" dirty="0" err="1"/>
              <a:t>Putant</a:t>
            </a:r>
            <a:r>
              <a:rPr lang="en-US" dirty="0"/>
              <a:t> </a:t>
            </a:r>
            <a:r>
              <a:rPr lang="en-US" dirty="0" err="1"/>
              <a:t>probatus</a:t>
            </a:r>
            <a:r>
              <a:rPr lang="en-US" dirty="0"/>
              <a:t> id vis, ad his </a:t>
            </a:r>
            <a:r>
              <a:rPr lang="en-US" dirty="0" err="1"/>
              <a:t>meis</a:t>
            </a:r>
            <a:r>
              <a:rPr lang="en-US" dirty="0"/>
              <a:t> </a:t>
            </a:r>
            <a:r>
              <a:rPr lang="en-US" dirty="0" err="1"/>
              <a:t>habemus</a:t>
            </a:r>
            <a:r>
              <a:rPr lang="en-US" dirty="0"/>
              <a:t> </a:t>
            </a:r>
            <a:r>
              <a:rPr lang="en-US" dirty="0" err="1"/>
              <a:t>repudiare</a:t>
            </a:r>
            <a:r>
              <a:rPr lang="en-US" dirty="0"/>
              <a:t>, has an </a:t>
            </a:r>
            <a:r>
              <a:rPr lang="en-US" dirty="0" err="1"/>
              <a:t>pericula</a:t>
            </a:r>
            <a:r>
              <a:rPr lang="en-US" dirty="0"/>
              <a:t> </a:t>
            </a:r>
            <a:r>
              <a:rPr lang="en-US" dirty="0" err="1"/>
              <a:t>tractatos</a:t>
            </a:r>
            <a:r>
              <a:rPr lang="en-US" dirty="0"/>
              <a:t>.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debitis</a:t>
            </a:r>
            <a:r>
              <a:rPr lang="en-US" dirty="0"/>
              <a:t> </a:t>
            </a:r>
            <a:r>
              <a:rPr lang="en-US" dirty="0" err="1"/>
              <a:t>dissentias</a:t>
            </a:r>
            <a:r>
              <a:rPr lang="en-US" dirty="0"/>
              <a:t> ad. </a:t>
            </a:r>
            <a:r>
              <a:rPr lang="en-US" dirty="0" err="1"/>
              <a:t>Patrioque</a:t>
            </a:r>
            <a:r>
              <a:rPr lang="en-US" dirty="0"/>
              <a:t> </a:t>
            </a:r>
            <a:r>
              <a:rPr lang="en-US" dirty="0" err="1"/>
              <a:t>voluptatum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ex, id </a:t>
            </a:r>
            <a:r>
              <a:rPr lang="en-US" dirty="0" err="1"/>
              <a:t>admodum</a:t>
            </a:r>
            <a:r>
              <a:rPr lang="en-US" dirty="0"/>
              <a:t>.</a:t>
            </a:r>
          </a:p>
          <a:p>
            <a:pPr lvl="0"/>
            <a:endParaRPr lang="en-US" dirty="0"/>
          </a:p>
        </p:txBody>
      </p:sp>
      <p:sp>
        <p:nvSpPr>
          <p:cNvPr id="20" name="Line 10">
            <a:extLst>
              <a:ext uri="{FF2B5EF4-FFF2-40B4-BE49-F238E27FC236}">
                <a16:creationId xmlns:a16="http://schemas.microsoft.com/office/drawing/2014/main" id="{B69EB865-6B86-419B-923C-F7DDC68C9C6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109742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1012-3455-4F88-94AD-14869D2D5405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21D41E9D-10F0-4A35-B179-7C00A94FCAD0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1FBA45-9D10-4CA1-B5FE-DF08BC4B79DE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C45D8-BA71-4A92-82B2-C059AF6B6702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633546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0682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_first_level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137920"/>
            <a:ext cx="8234455" cy="48348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356438">
              <a:defRPr>
                <a:solidFill>
                  <a:schemeClr val="bg1"/>
                </a:solidFill>
              </a:defRPr>
            </a:lvl2pPr>
            <a:lvl3pPr marL="712875">
              <a:defRPr>
                <a:solidFill>
                  <a:schemeClr val="bg1"/>
                </a:solidFill>
              </a:defRPr>
            </a:lvl3pPr>
            <a:lvl4pPr marL="1069313">
              <a:defRPr>
                <a:solidFill>
                  <a:schemeClr val="bg1"/>
                </a:solidFill>
              </a:defRPr>
            </a:lvl4pPr>
            <a:lvl5pPr marL="1425751"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Line 10">
            <a:extLst>
              <a:ext uri="{FF2B5EF4-FFF2-40B4-BE49-F238E27FC236}">
                <a16:creationId xmlns:a16="http://schemas.microsoft.com/office/drawing/2014/main" id="{8D4CA674-C969-4C5C-9EA4-6D41FE961DE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109742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EFDBB3-7C34-4E5E-AD13-1B49910A2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EF25-63E9-48A4-BFF9-9B40E95A62A6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0F565-A080-4523-A04C-6DEE2789C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977AFB-BAAB-4831-9B67-3646A934E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473205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,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97A26880-8DD7-4A78-ADAF-91ED2E744A7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109742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197511-0A94-4CF5-9020-59041E7FD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D85EA-AC26-4FAF-8F3E-E900C8697EEE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EEF30F-48C0-4828-BF78-0AF655745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84586F-9A9C-4BEB-AF2F-2F8B1B885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70334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5C947-4DFC-4F4D-8E0B-D9B7E40DD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626455-0B85-4432-9209-7BD7A81479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EDB109-37A7-4F08-88B3-B029CA9B6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78593-F19E-406C-B056-65574C83BEDF}" type="datetimeFigureOut">
              <a:rPr lang="en-IN" smtClean="0"/>
              <a:t>10-03-2021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FAE8F-EA76-4F93-850C-251CFE86D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3204BC-4386-4F11-9D8D-157F6F883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7011-967D-400A-979E-5EA79B781C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157276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1" y="1137919"/>
            <a:ext cx="5384800" cy="4834800"/>
          </a:xfrm>
        </p:spPr>
        <p:txBody>
          <a:bodyPr/>
          <a:lstStyle>
            <a:lvl1pPr>
              <a:defRPr sz="1999">
                <a:solidFill>
                  <a:schemeClr val="bg1"/>
                </a:solidFill>
              </a:defRPr>
            </a:lvl1pPr>
            <a:lvl2pPr>
              <a:defRPr sz="1799">
                <a:solidFill>
                  <a:schemeClr val="bg1"/>
                </a:solidFill>
              </a:defRPr>
            </a:lvl2pPr>
            <a:lvl3pPr>
              <a:defRPr sz="1599">
                <a:solidFill>
                  <a:schemeClr val="bg1"/>
                </a:solidFill>
              </a:defRPr>
            </a:lvl3pPr>
            <a:lvl4pPr>
              <a:defRPr sz="1399">
                <a:solidFill>
                  <a:schemeClr val="bg1"/>
                </a:solidFill>
              </a:defRPr>
            </a:lvl4pPr>
            <a:lvl5pPr>
              <a:defRPr sz="11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137919"/>
            <a:ext cx="5384800" cy="4834800"/>
          </a:xfrm>
        </p:spPr>
        <p:txBody>
          <a:bodyPr/>
          <a:lstStyle>
            <a:lvl1pPr>
              <a:defRPr sz="1999">
                <a:solidFill>
                  <a:schemeClr val="bg1"/>
                </a:solidFill>
              </a:defRPr>
            </a:lvl1pPr>
            <a:lvl2pPr>
              <a:defRPr sz="1799">
                <a:solidFill>
                  <a:schemeClr val="bg1"/>
                </a:solidFill>
              </a:defRPr>
            </a:lvl2pPr>
            <a:lvl3pPr>
              <a:defRPr sz="1599">
                <a:solidFill>
                  <a:schemeClr val="bg1"/>
                </a:solidFill>
              </a:defRPr>
            </a:lvl3pPr>
            <a:lvl4pPr>
              <a:defRPr sz="1399">
                <a:solidFill>
                  <a:schemeClr val="bg1"/>
                </a:solidFill>
              </a:defRPr>
            </a:lvl4pPr>
            <a:lvl5pPr>
              <a:defRPr sz="11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Line 10">
            <a:extLst>
              <a:ext uri="{FF2B5EF4-FFF2-40B4-BE49-F238E27FC236}">
                <a16:creationId xmlns:a16="http://schemas.microsoft.com/office/drawing/2014/main" id="{9B070B28-7AAC-47E5-9EB5-96B8B8B8805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109742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4DE21E-2E07-4ED3-B534-8AED469C8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35EF5-2913-4F84-83EA-F153660C748C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601461-720E-4840-BF9B-D9C7BF8C9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ACE970-AAFF-42C7-8A32-759BAA7BA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990796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329" y="1869441"/>
            <a:ext cx="5390400" cy="4256075"/>
          </a:xfrm>
        </p:spPr>
        <p:txBody>
          <a:bodyPr/>
          <a:lstStyle>
            <a:lvl1pPr>
              <a:defRPr sz="1999">
                <a:solidFill>
                  <a:schemeClr val="bg1"/>
                </a:solidFill>
              </a:defRPr>
            </a:lvl1pPr>
            <a:lvl2pPr>
              <a:defRPr sz="1799">
                <a:solidFill>
                  <a:schemeClr val="bg1"/>
                </a:solidFill>
              </a:defRPr>
            </a:lvl2pPr>
            <a:lvl3pPr>
              <a:defRPr sz="1599">
                <a:solidFill>
                  <a:schemeClr val="bg1"/>
                </a:solidFill>
              </a:defRPr>
            </a:lvl3pPr>
            <a:lvl4pPr>
              <a:defRPr sz="1399">
                <a:solidFill>
                  <a:schemeClr val="bg1"/>
                </a:solidFill>
              </a:defRPr>
            </a:lvl4pPr>
            <a:lvl5pPr>
              <a:defRPr sz="11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405" y="1869441"/>
            <a:ext cx="5390400" cy="4256075"/>
          </a:xfrm>
        </p:spPr>
        <p:txBody>
          <a:bodyPr/>
          <a:lstStyle>
            <a:lvl1pPr>
              <a:defRPr sz="1999">
                <a:solidFill>
                  <a:schemeClr val="bg1"/>
                </a:solidFill>
              </a:defRPr>
            </a:lvl1pPr>
            <a:lvl2pPr>
              <a:defRPr sz="1799">
                <a:solidFill>
                  <a:schemeClr val="bg1"/>
                </a:solidFill>
              </a:defRPr>
            </a:lvl2pPr>
            <a:lvl3pPr>
              <a:defRPr sz="1599">
                <a:solidFill>
                  <a:schemeClr val="bg1"/>
                </a:solidFill>
              </a:defRPr>
            </a:lvl3pPr>
            <a:lvl4pPr>
              <a:defRPr sz="1399">
                <a:solidFill>
                  <a:schemeClr val="bg1"/>
                </a:solidFill>
              </a:defRPr>
            </a:lvl4pPr>
            <a:lvl5pPr>
              <a:defRPr sz="11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09601" y="1137920"/>
            <a:ext cx="5390400" cy="640800"/>
          </a:xfrm>
        </p:spPr>
        <p:txBody>
          <a:bodyPr anchor="t" anchorCtr="0"/>
          <a:lstStyle>
            <a:lvl1pPr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96405" y="1137920"/>
            <a:ext cx="5390400" cy="640800"/>
          </a:xfrm>
        </p:spPr>
        <p:txBody>
          <a:bodyPr anchor="t" anchorCtr="0"/>
          <a:lstStyle>
            <a:lvl1pPr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Line 10">
            <a:extLst>
              <a:ext uri="{FF2B5EF4-FFF2-40B4-BE49-F238E27FC236}">
                <a16:creationId xmlns:a16="http://schemas.microsoft.com/office/drawing/2014/main" id="{9773E7D9-2434-4381-A00D-27B62C08673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109742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3CD3F7-62DC-4CC4-8F34-C353DB087D7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4C1F7FC-110F-4053-9FC9-883FC6924132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D2EC01-3D34-4D32-9B76-5269D1AA465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BE1C2B-4DA4-468F-9976-85F6CBF826F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232580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7B5C6B-B98B-4A4C-A8A7-B006989B5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90F72-B1DE-4C05-8396-71BB11FA5CF0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EF6675-2050-4038-B9E1-B80DB63D7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A4D6F3-1431-4069-B814-255846677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89081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97186E-D73E-46D0-965A-D83686BA7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A6A91-39F1-42EB-BE05-C62AF2E43397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EF40EA-FE63-4D50-8C90-EC25A860C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37420B-CF82-4784-8E9C-5C496E27C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144405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D5388A-86DF-494E-B137-EE20B7E1C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8BB5-ABEF-488F-8E34-3403E1BFDF73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97E548-6FF4-4D89-ADE0-60181F536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0B0A8B-D001-432B-877C-21558412B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282389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D9F631-BCA2-47E9-B382-A1254CE49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448F0-4FB3-4EA3-9966-CAC8FFF4B91D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D1872-1F65-44DE-8D43-3328C27B5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6C50CF-7368-4D25-B2B5-360BA59E7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041671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72292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052CFA6-7CF5-41BD-9D94-2D0DAE108428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12192000" cy="6858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IN" dirty="0"/>
              <a:t>Video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43830C-23AE-48E4-B9DE-E91E6CE0B8B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7E37312-9949-4AFF-8531-FCE55358A081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F742A9-BF69-4BF2-966C-3D76FC687FB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65F912-EBE8-413B-A241-0FB3A540BA8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081420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7483" y="719139"/>
            <a:ext cx="4675200" cy="5210062"/>
          </a:xfrm>
        </p:spPr>
        <p:txBody>
          <a:bodyPr/>
          <a:lstStyle>
            <a:lvl1pPr marL="0" indent="0" algn="l" defTabSz="994865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199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1pPr>
            <a:lvl2pPr marL="0" indent="0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2pPr>
            <a:lvl3pPr marL="176125" indent="-176125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3pPr>
            <a:lvl4pPr marL="0" indent="0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4pPr>
            <a:lvl5pPr marL="188819" indent="-188819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3951485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2782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B70C2-22E9-4002-9AF4-23DE952C6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1DE9A3-8FFC-4D93-B076-27096630EA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CA0B2-5439-4CEC-AFC0-68F17E736A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B6C40D-D5BE-4755-A240-9FB2F2DEF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78593-F19E-406C-B056-65574C83BEDF}" type="datetimeFigureOut">
              <a:rPr lang="en-IN" smtClean="0"/>
              <a:t>10-03-2021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D2711A-7DF2-4075-8DAA-27E086039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787B40-7432-4B2C-8847-E9E317083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7011-967D-400A-979E-5EA79B781C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5098952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Cover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497856" y="79566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75100" y="1954221"/>
            <a:ext cx="4326679" cy="979702"/>
          </a:xfrm>
        </p:spPr>
        <p:txBody>
          <a:bodyPr/>
          <a:lstStyle>
            <a:lvl1pPr>
              <a:defRPr sz="2999" b="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775100" y="3046159"/>
            <a:ext cx="4326679" cy="1046323"/>
          </a:xfrm>
        </p:spPr>
        <p:txBody>
          <a:bodyPr/>
          <a:lstStyle>
            <a:lvl1pPr marL="0" indent="0" algn="l"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EYInterstate" panose="02000503020000020004" pitchFamily="2" charset="0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C8422AE9-8257-41A9-AB41-1F10585C886F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359392" y="4960938"/>
            <a:ext cx="1224912" cy="1435100"/>
            <a:chOff x="6529" y="3125"/>
            <a:chExt cx="772" cy="904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D19659BD-653C-4300-9060-420AFAE3958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A4669336-72A1-4233-827A-C41AB4C1CC0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3174968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Cover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243" r="9212"/>
          <a:stretch/>
        </p:blipFill>
        <p:spPr>
          <a:xfrm>
            <a:off x="-10553" y="-64168"/>
            <a:ext cx="12244308" cy="6964198"/>
          </a:xfrm>
          <a:prstGeom prst="rect">
            <a:avLst/>
          </a:prstGeom>
        </p:spPr>
      </p:pic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497856" y="79566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75100" y="1954221"/>
            <a:ext cx="4326679" cy="979702"/>
          </a:xfrm>
        </p:spPr>
        <p:txBody>
          <a:bodyPr/>
          <a:lstStyle>
            <a:lvl1pPr>
              <a:defRPr sz="2999" b="0">
                <a:solidFill>
                  <a:schemeClr val="tx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775100" y="3046159"/>
            <a:ext cx="4326679" cy="1046323"/>
          </a:xfrm>
        </p:spPr>
        <p:txBody>
          <a:bodyPr/>
          <a:lstStyle>
            <a:lvl1pPr marL="0" indent="0" algn="l">
              <a:spcAft>
                <a:spcPts val="1199"/>
              </a:spcAft>
              <a:buNone/>
              <a:defRPr sz="1999">
                <a:solidFill>
                  <a:schemeClr val="tx1"/>
                </a:solidFill>
                <a:latin typeface="EYInterstate" panose="02000503020000020004" pitchFamily="2" charset="0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grpSp>
        <p:nvGrpSpPr>
          <p:cNvPr id="50" name="Group 49"/>
          <p:cNvGrpSpPr/>
          <p:nvPr userDrawn="1"/>
        </p:nvGrpSpPr>
        <p:grpSpPr>
          <a:xfrm>
            <a:off x="10689659" y="5527841"/>
            <a:ext cx="987038" cy="1156946"/>
            <a:chOff x="7708392" y="5340118"/>
            <a:chExt cx="987552" cy="1156946"/>
          </a:xfrm>
        </p:grpSpPr>
        <p:sp>
          <p:nvSpPr>
            <p:cNvPr id="51" name="Freeform 5"/>
            <p:cNvSpPr>
              <a:spLocks/>
            </p:cNvSpPr>
            <p:nvPr userDrawn="1"/>
          </p:nvSpPr>
          <p:spPr bwMode="auto">
            <a:xfrm>
              <a:off x="7708392" y="5340118"/>
              <a:ext cx="790216" cy="288145"/>
            </a:xfrm>
            <a:custGeom>
              <a:avLst/>
              <a:gdLst>
                <a:gd name="T0" fmla="*/ 905 w 905"/>
                <a:gd name="T1" fmla="*/ 0 h 330"/>
                <a:gd name="T2" fmla="*/ 0 w 905"/>
                <a:gd name="T3" fmla="*/ 330 h 330"/>
                <a:gd name="T4" fmla="*/ 905 w 905"/>
                <a:gd name="T5" fmla="*/ 171 h 330"/>
                <a:gd name="T6" fmla="*/ 905 w 905"/>
                <a:gd name="T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5" h="330">
                  <a:moveTo>
                    <a:pt x="905" y="0"/>
                  </a:moveTo>
                  <a:lnTo>
                    <a:pt x="0" y="330"/>
                  </a:lnTo>
                  <a:lnTo>
                    <a:pt x="905" y="171"/>
                  </a:lnTo>
                  <a:lnTo>
                    <a:pt x="905" y="0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394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grpSp>
          <p:nvGrpSpPr>
            <p:cNvPr id="52" name="Group 51"/>
            <p:cNvGrpSpPr/>
            <p:nvPr userDrawn="1"/>
          </p:nvGrpSpPr>
          <p:grpSpPr>
            <a:xfrm>
              <a:off x="7708392" y="5747887"/>
              <a:ext cx="987552" cy="749177"/>
              <a:chOff x="1384300" y="5026025"/>
              <a:chExt cx="1795463" cy="1362075"/>
            </a:xfrm>
            <a:solidFill>
              <a:srgbClr val="FFFFFF"/>
            </a:solidFill>
          </p:grpSpPr>
          <p:sp>
            <p:nvSpPr>
              <p:cNvPr id="53" name="Freeform 6"/>
              <p:cNvSpPr>
                <a:spLocks noEditPoints="1"/>
              </p:cNvSpPr>
              <p:nvPr userDrawn="1"/>
            </p:nvSpPr>
            <p:spPr bwMode="auto">
              <a:xfrm>
                <a:off x="1395413" y="5026025"/>
                <a:ext cx="1211263" cy="728662"/>
              </a:xfrm>
              <a:custGeom>
                <a:avLst/>
                <a:gdLst>
                  <a:gd name="T0" fmla="*/ 611 w 763"/>
                  <a:gd name="T1" fmla="*/ 0 h 459"/>
                  <a:gd name="T2" fmla="*/ 535 w 763"/>
                  <a:gd name="T3" fmla="*/ 150 h 459"/>
                  <a:gd name="T4" fmla="*/ 456 w 763"/>
                  <a:gd name="T5" fmla="*/ 0 h 459"/>
                  <a:gd name="T6" fmla="*/ 304 w 763"/>
                  <a:gd name="T7" fmla="*/ 0 h 459"/>
                  <a:gd name="T8" fmla="*/ 463 w 763"/>
                  <a:gd name="T9" fmla="*/ 278 h 459"/>
                  <a:gd name="T10" fmla="*/ 463 w 763"/>
                  <a:gd name="T11" fmla="*/ 459 h 459"/>
                  <a:gd name="T12" fmla="*/ 601 w 763"/>
                  <a:gd name="T13" fmla="*/ 459 h 459"/>
                  <a:gd name="T14" fmla="*/ 601 w 763"/>
                  <a:gd name="T15" fmla="*/ 278 h 459"/>
                  <a:gd name="T16" fmla="*/ 763 w 763"/>
                  <a:gd name="T17" fmla="*/ 0 h 459"/>
                  <a:gd name="T18" fmla="*/ 611 w 763"/>
                  <a:gd name="T19" fmla="*/ 0 h 459"/>
                  <a:gd name="T20" fmla="*/ 138 w 763"/>
                  <a:gd name="T21" fmla="*/ 278 h 459"/>
                  <a:gd name="T22" fmla="*/ 304 w 763"/>
                  <a:gd name="T23" fmla="*/ 278 h 459"/>
                  <a:gd name="T24" fmla="*/ 304 w 763"/>
                  <a:gd name="T25" fmla="*/ 181 h 459"/>
                  <a:gd name="T26" fmla="*/ 138 w 763"/>
                  <a:gd name="T27" fmla="*/ 181 h 459"/>
                  <a:gd name="T28" fmla="*/ 138 w 763"/>
                  <a:gd name="T29" fmla="*/ 105 h 459"/>
                  <a:gd name="T30" fmla="*/ 321 w 763"/>
                  <a:gd name="T31" fmla="*/ 105 h 459"/>
                  <a:gd name="T32" fmla="*/ 261 w 763"/>
                  <a:gd name="T33" fmla="*/ 0 h 459"/>
                  <a:gd name="T34" fmla="*/ 0 w 763"/>
                  <a:gd name="T35" fmla="*/ 0 h 459"/>
                  <a:gd name="T36" fmla="*/ 0 w 763"/>
                  <a:gd name="T37" fmla="*/ 459 h 459"/>
                  <a:gd name="T38" fmla="*/ 368 w 763"/>
                  <a:gd name="T39" fmla="*/ 459 h 459"/>
                  <a:gd name="T40" fmla="*/ 368 w 763"/>
                  <a:gd name="T41" fmla="*/ 354 h 459"/>
                  <a:gd name="T42" fmla="*/ 138 w 763"/>
                  <a:gd name="T43" fmla="*/ 354 h 459"/>
                  <a:gd name="T44" fmla="*/ 138 w 763"/>
                  <a:gd name="T45" fmla="*/ 278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63" h="459">
                    <a:moveTo>
                      <a:pt x="611" y="0"/>
                    </a:moveTo>
                    <a:lnTo>
                      <a:pt x="535" y="150"/>
                    </a:lnTo>
                    <a:lnTo>
                      <a:pt x="456" y="0"/>
                    </a:lnTo>
                    <a:lnTo>
                      <a:pt x="304" y="0"/>
                    </a:lnTo>
                    <a:lnTo>
                      <a:pt x="463" y="278"/>
                    </a:lnTo>
                    <a:lnTo>
                      <a:pt x="463" y="459"/>
                    </a:lnTo>
                    <a:lnTo>
                      <a:pt x="601" y="459"/>
                    </a:lnTo>
                    <a:lnTo>
                      <a:pt x="601" y="278"/>
                    </a:lnTo>
                    <a:lnTo>
                      <a:pt x="763" y="0"/>
                    </a:lnTo>
                    <a:lnTo>
                      <a:pt x="611" y="0"/>
                    </a:lnTo>
                    <a:close/>
                    <a:moveTo>
                      <a:pt x="138" y="278"/>
                    </a:moveTo>
                    <a:lnTo>
                      <a:pt x="304" y="278"/>
                    </a:lnTo>
                    <a:lnTo>
                      <a:pt x="304" y="181"/>
                    </a:lnTo>
                    <a:lnTo>
                      <a:pt x="138" y="181"/>
                    </a:lnTo>
                    <a:lnTo>
                      <a:pt x="138" y="105"/>
                    </a:lnTo>
                    <a:lnTo>
                      <a:pt x="321" y="105"/>
                    </a:lnTo>
                    <a:lnTo>
                      <a:pt x="261" y="0"/>
                    </a:lnTo>
                    <a:lnTo>
                      <a:pt x="0" y="0"/>
                    </a:lnTo>
                    <a:lnTo>
                      <a:pt x="0" y="459"/>
                    </a:lnTo>
                    <a:lnTo>
                      <a:pt x="368" y="459"/>
                    </a:lnTo>
                    <a:lnTo>
                      <a:pt x="368" y="354"/>
                    </a:lnTo>
                    <a:lnTo>
                      <a:pt x="138" y="354"/>
                    </a:lnTo>
                    <a:lnTo>
                      <a:pt x="138" y="2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54" name="Freeform 7"/>
              <p:cNvSpPr>
                <a:spLocks/>
              </p:cNvSpPr>
              <p:nvPr userDrawn="1"/>
            </p:nvSpPr>
            <p:spPr bwMode="auto">
              <a:xfrm>
                <a:off x="2727325" y="6149975"/>
                <a:ext cx="30163" cy="184150"/>
              </a:xfrm>
              <a:custGeom>
                <a:avLst/>
                <a:gdLst>
                  <a:gd name="T0" fmla="*/ 0 w 19"/>
                  <a:gd name="T1" fmla="*/ 116 h 116"/>
                  <a:gd name="T2" fmla="*/ 19 w 19"/>
                  <a:gd name="T3" fmla="*/ 116 h 116"/>
                  <a:gd name="T4" fmla="*/ 19 w 19"/>
                  <a:gd name="T5" fmla="*/ 74 h 116"/>
                  <a:gd name="T6" fmla="*/ 19 w 19"/>
                  <a:gd name="T7" fmla="*/ 0 h 116"/>
                  <a:gd name="T8" fmla="*/ 0 w 19"/>
                  <a:gd name="T9" fmla="*/ 12 h 116"/>
                  <a:gd name="T10" fmla="*/ 0 w 19"/>
                  <a:gd name="T11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16">
                    <a:moveTo>
                      <a:pt x="0" y="116"/>
                    </a:moveTo>
                    <a:lnTo>
                      <a:pt x="19" y="116"/>
                    </a:lnTo>
                    <a:lnTo>
                      <a:pt x="19" y="74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0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55" name="Freeform 8"/>
              <p:cNvSpPr>
                <a:spLocks/>
              </p:cNvSpPr>
              <p:nvPr userDrawn="1"/>
            </p:nvSpPr>
            <p:spPr bwMode="auto">
              <a:xfrm>
                <a:off x="1927225" y="6153150"/>
                <a:ext cx="33338" cy="34925"/>
              </a:xfrm>
              <a:custGeom>
                <a:avLst/>
                <a:gdLst>
                  <a:gd name="T0" fmla="*/ 21 w 21"/>
                  <a:gd name="T1" fmla="*/ 10 h 22"/>
                  <a:gd name="T2" fmla="*/ 21 w 21"/>
                  <a:gd name="T3" fmla="*/ 0 h 22"/>
                  <a:gd name="T4" fmla="*/ 0 w 21"/>
                  <a:gd name="T5" fmla="*/ 0 h 22"/>
                  <a:gd name="T6" fmla="*/ 0 w 21"/>
                  <a:gd name="T7" fmla="*/ 22 h 22"/>
                  <a:gd name="T8" fmla="*/ 21 w 21"/>
                  <a:gd name="T9" fmla="*/ 22 h 22"/>
                  <a:gd name="T10" fmla="*/ 21 w 21"/>
                  <a:gd name="T11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22">
                    <a:moveTo>
                      <a:pt x="21" y="10"/>
                    </a:moveTo>
                    <a:lnTo>
                      <a:pt x="21" y="0"/>
                    </a:lnTo>
                    <a:lnTo>
                      <a:pt x="0" y="0"/>
                    </a:lnTo>
                    <a:lnTo>
                      <a:pt x="0" y="22"/>
                    </a:lnTo>
                    <a:lnTo>
                      <a:pt x="21" y="22"/>
                    </a:lnTo>
                    <a:lnTo>
                      <a:pt x="2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56" name="Freeform 9"/>
              <p:cNvSpPr>
                <a:spLocks/>
              </p:cNvSpPr>
              <p:nvPr userDrawn="1"/>
            </p:nvSpPr>
            <p:spPr bwMode="auto">
              <a:xfrm>
                <a:off x="1927225" y="6207125"/>
                <a:ext cx="33338" cy="127000"/>
              </a:xfrm>
              <a:custGeom>
                <a:avLst/>
                <a:gdLst>
                  <a:gd name="T0" fmla="*/ 0 w 21"/>
                  <a:gd name="T1" fmla="*/ 80 h 80"/>
                  <a:gd name="T2" fmla="*/ 21 w 21"/>
                  <a:gd name="T3" fmla="*/ 80 h 80"/>
                  <a:gd name="T4" fmla="*/ 21 w 21"/>
                  <a:gd name="T5" fmla="*/ 35 h 80"/>
                  <a:gd name="T6" fmla="*/ 21 w 21"/>
                  <a:gd name="T7" fmla="*/ 0 h 80"/>
                  <a:gd name="T8" fmla="*/ 0 w 21"/>
                  <a:gd name="T9" fmla="*/ 0 h 80"/>
                  <a:gd name="T10" fmla="*/ 0 w 21"/>
                  <a:gd name="T11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80">
                    <a:moveTo>
                      <a:pt x="0" y="80"/>
                    </a:moveTo>
                    <a:lnTo>
                      <a:pt x="21" y="80"/>
                    </a:lnTo>
                    <a:lnTo>
                      <a:pt x="21" y="35"/>
                    </a:lnTo>
                    <a:lnTo>
                      <a:pt x="21" y="0"/>
                    </a:lnTo>
                    <a:lnTo>
                      <a:pt x="0" y="0"/>
                    </a:lnTo>
                    <a:lnTo>
                      <a:pt x="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57" name="Freeform 10"/>
              <p:cNvSpPr>
                <a:spLocks noEditPoints="1"/>
              </p:cNvSpPr>
              <p:nvPr userDrawn="1"/>
            </p:nvSpPr>
            <p:spPr bwMode="auto">
              <a:xfrm>
                <a:off x="2124075" y="6202363"/>
                <a:ext cx="109538" cy="185737"/>
              </a:xfrm>
              <a:custGeom>
                <a:avLst/>
                <a:gdLst>
                  <a:gd name="T0" fmla="*/ 21 w 29"/>
                  <a:gd name="T1" fmla="*/ 3 h 49"/>
                  <a:gd name="T2" fmla="*/ 13 w 29"/>
                  <a:gd name="T3" fmla="*/ 0 h 49"/>
                  <a:gd name="T4" fmla="*/ 0 w 29"/>
                  <a:gd name="T5" fmla="*/ 17 h 49"/>
                  <a:gd name="T6" fmla="*/ 13 w 29"/>
                  <a:gd name="T7" fmla="*/ 36 h 49"/>
                  <a:gd name="T8" fmla="*/ 21 w 29"/>
                  <a:gd name="T9" fmla="*/ 32 h 49"/>
                  <a:gd name="T10" fmla="*/ 21 w 29"/>
                  <a:gd name="T11" fmla="*/ 33 h 49"/>
                  <a:gd name="T12" fmla="*/ 10 w 29"/>
                  <a:gd name="T13" fmla="*/ 42 h 49"/>
                  <a:gd name="T14" fmla="*/ 10 w 29"/>
                  <a:gd name="T15" fmla="*/ 42 h 49"/>
                  <a:gd name="T16" fmla="*/ 13 w 29"/>
                  <a:gd name="T17" fmla="*/ 49 h 49"/>
                  <a:gd name="T18" fmla="*/ 13 w 29"/>
                  <a:gd name="T19" fmla="*/ 49 h 49"/>
                  <a:gd name="T20" fmla="*/ 29 w 29"/>
                  <a:gd name="T21" fmla="*/ 32 h 49"/>
                  <a:gd name="T22" fmla="*/ 29 w 29"/>
                  <a:gd name="T23" fmla="*/ 1 h 49"/>
                  <a:gd name="T24" fmla="*/ 21 w 29"/>
                  <a:gd name="T25" fmla="*/ 1 h 49"/>
                  <a:gd name="T26" fmla="*/ 21 w 29"/>
                  <a:gd name="T27" fmla="*/ 3 h 49"/>
                  <a:gd name="T28" fmla="*/ 21 w 29"/>
                  <a:gd name="T29" fmla="*/ 24 h 49"/>
                  <a:gd name="T30" fmla="*/ 15 w 29"/>
                  <a:gd name="T31" fmla="*/ 28 h 49"/>
                  <a:gd name="T32" fmla="*/ 9 w 29"/>
                  <a:gd name="T33" fmla="*/ 17 h 49"/>
                  <a:gd name="T34" fmla="*/ 15 w 29"/>
                  <a:gd name="T35" fmla="*/ 8 h 49"/>
                  <a:gd name="T36" fmla="*/ 21 w 29"/>
                  <a:gd name="T37" fmla="*/ 11 h 49"/>
                  <a:gd name="T38" fmla="*/ 21 w 29"/>
                  <a:gd name="T39" fmla="*/ 2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9" h="49">
                    <a:moveTo>
                      <a:pt x="21" y="3"/>
                    </a:moveTo>
                    <a:cubicBezTo>
                      <a:pt x="19" y="1"/>
                      <a:pt x="16" y="0"/>
                      <a:pt x="13" y="0"/>
                    </a:cubicBezTo>
                    <a:cubicBezTo>
                      <a:pt x="5" y="0"/>
                      <a:pt x="0" y="7"/>
                      <a:pt x="0" y="17"/>
                    </a:cubicBezTo>
                    <a:cubicBezTo>
                      <a:pt x="0" y="29"/>
                      <a:pt x="5" y="36"/>
                      <a:pt x="13" y="36"/>
                    </a:cubicBezTo>
                    <a:cubicBezTo>
                      <a:pt x="16" y="36"/>
                      <a:pt x="19" y="34"/>
                      <a:pt x="21" y="32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1" y="37"/>
                      <a:pt x="21" y="42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24" y="49"/>
                      <a:pt x="29" y="43"/>
                      <a:pt x="29" y="3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1" y="1"/>
                      <a:pt x="21" y="1"/>
                      <a:pt x="21" y="1"/>
                    </a:cubicBezTo>
                    <a:lnTo>
                      <a:pt x="21" y="3"/>
                    </a:lnTo>
                    <a:close/>
                    <a:moveTo>
                      <a:pt x="21" y="24"/>
                    </a:moveTo>
                    <a:cubicBezTo>
                      <a:pt x="20" y="26"/>
                      <a:pt x="18" y="28"/>
                      <a:pt x="15" y="28"/>
                    </a:cubicBezTo>
                    <a:cubicBezTo>
                      <a:pt x="12" y="28"/>
                      <a:pt x="9" y="26"/>
                      <a:pt x="9" y="17"/>
                    </a:cubicBezTo>
                    <a:cubicBezTo>
                      <a:pt x="9" y="9"/>
                      <a:pt x="12" y="8"/>
                      <a:pt x="15" y="8"/>
                    </a:cubicBezTo>
                    <a:cubicBezTo>
                      <a:pt x="18" y="8"/>
                      <a:pt x="20" y="9"/>
                      <a:pt x="21" y="11"/>
                    </a:cubicBezTo>
                    <a:lnTo>
                      <a:pt x="2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58" name="Freeform 11"/>
              <p:cNvSpPr>
                <a:spLocks/>
              </p:cNvSpPr>
              <p:nvPr userDrawn="1"/>
            </p:nvSpPr>
            <p:spPr bwMode="auto">
              <a:xfrm>
                <a:off x="1990725" y="6202363"/>
                <a:ext cx="109538" cy="131762"/>
              </a:xfrm>
              <a:custGeom>
                <a:avLst/>
                <a:gdLst>
                  <a:gd name="T0" fmla="*/ 17 w 29"/>
                  <a:gd name="T1" fmla="*/ 0 h 35"/>
                  <a:gd name="T2" fmla="*/ 8 w 29"/>
                  <a:gd name="T3" fmla="*/ 3 h 35"/>
                  <a:gd name="T4" fmla="*/ 8 w 29"/>
                  <a:gd name="T5" fmla="*/ 1 h 35"/>
                  <a:gd name="T6" fmla="*/ 0 w 29"/>
                  <a:gd name="T7" fmla="*/ 1 h 35"/>
                  <a:gd name="T8" fmla="*/ 0 w 29"/>
                  <a:gd name="T9" fmla="*/ 35 h 35"/>
                  <a:gd name="T10" fmla="*/ 8 w 29"/>
                  <a:gd name="T11" fmla="*/ 35 h 35"/>
                  <a:gd name="T12" fmla="*/ 8 w 29"/>
                  <a:gd name="T13" fmla="*/ 16 h 35"/>
                  <a:gd name="T14" fmla="*/ 15 w 29"/>
                  <a:gd name="T15" fmla="*/ 8 h 35"/>
                  <a:gd name="T16" fmla="*/ 21 w 29"/>
                  <a:gd name="T17" fmla="*/ 16 h 35"/>
                  <a:gd name="T18" fmla="*/ 21 w 29"/>
                  <a:gd name="T19" fmla="*/ 35 h 35"/>
                  <a:gd name="T20" fmla="*/ 29 w 29"/>
                  <a:gd name="T21" fmla="*/ 35 h 35"/>
                  <a:gd name="T22" fmla="*/ 29 w 29"/>
                  <a:gd name="T23" fmla="*/ 15 h 35"/>
                  <a:gd name="T24" fmla="*/ 17 w 29"/>
                  <a:gd name="T2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35">
                    <a:moveTo>
                      <a:pt x="17" y="0"/>
                    </a:moveTo>
                    <a:cubicBezTo>
                      <a:pt x="13" y="0"/>
                      <a:pt x="10" y="1"/>
                      <a:pt x="8" y="3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0"/>
                      <a:pt x="10" y="8"/>
                      <a:pt x="15" y="8"/>
                    </a:cubicBezTo>
                    <a:cubicBezTo>
                      <a:pt x="19" y="8"/>
                      <a:pt x="21" y="10"/>
                      <a:pt x="21" y="16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5"/>
                      <a:pt x="25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59" name="Freeform 12"/>
              <p:cNvSpPr>
                <a:spLocks/>
              </p:cNvSpPr>
              <p:nvPr userDrawn="1"/>
            </p:nvSpPr>
            <p:spPr bwMode="auto">
              <a:xfrm>
                <a:off x="1798638" y="6149975"/>
                <a:ext cx="109538" cy="184150"/>
              </a:xfrm>
              <a:custGeom>
                <a:avLst/>
                <a:gdLst>
                  <a:gd name="T0" fmla="*/ 28 w 29"/>
                  <a:gd name="T1" fmla="*/ 15 h 49"/>
                  <a:gd name="T2" fmla="*/ 18 w 29"/>
                  <a:gd name="T3" fmla="*/ 15 h 49"/>
                  <a:gd name="T4" fmla="*/ 11 w 29"/>
                  <a:gd name="T5" fmla="*/ 23 h 49"/>
                  <a:gd name="T6" fmla="*/ 8 w 29"/>
                  <a:gd name="T7" fmla="*/ 28 h 49"/>
                  <a:gd name="T8" fmla="*/ 8 w 29"/>
                  <a:gd name="T9" fmla="*/ 0 h 49"/>
                  <a:gd name="T10" fmla="*/ 0 w 29"/>
                  <a:gd name="T11" fmla="*/ 5 h 49"/>
                  <a:gd name="T12" fmla="*/ 0 w 29"/>
                  <a:gd name="T13" fmla="*/ 49 h 49"/>
                  <a:gd name="T14" fmla="*/ 8 w 29"/>
                  <a:gd name="T15" fmla="*/ 49 h 49"/>
                  <a:gd name="T16" fmla="*/ 8 w 29"/>
                  <a:gd name="T17" fmla="*/ 39 h 49"/>
                  <a:gd name="T18" fmla="*/ 13 w 29"/>
                  <a:gd name="T19" fmla="*/ 33 h 49"/>
                  <a:gd name="T20" fmla="*/ 20 w 29"/>
                  <a:gd name="T21" fmla="*/ 49 h 49"/>
                  <a:gd name="T22" fmla="*/ 29 w 29"/>
                  <a:gd name="T23" fmla="*/ 49 h 49"/>
                  <a:gd name="T24" fmla="*/ 19 w 29"/>
                  <a:gd name="T25" fmla="*/ 26 h 49"/>
                  <a:gd name="T26" fmla="*/ 28 w 29"/>
                  <a:gd name="T27" fmla="*/ 1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9" h="49">
                    <a:moveTo>
                      <a:pt x="28" y="15"/>
                    </a:moveTo>
                    <a:cubicBezTo>
                      <a:pt x="18" y="15"/>
                      <a:pt x="18" y="15"/>
                      <a:pt x="18" y="15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0" y="24"/>
                      <a:pt x="9" y="26"/>
                      <a:pt x="8" y="28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8" y="49"/>
                      <a:pt x="8" y="49"/>
                      <a:pt x="8" y="49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29" y="49"/>
                      <a:pt x="29" y="49"/>
                      <a:pt x="29" y="49"/>
                    </a:cubicBezTo>
                    <a:cubicBezTo>
                      <a:pt x="19" y="26"/>
                      <a:pt x="19" y="26"/>
                      <a:pt x="19" y="26"/>
                    </a:cubicBezTo>
                    <a:lnTo>
                      <a:pt x="2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0" name="Freeform 13"/>
              <p:cNvSpPr>
                <a:spLocks noEditPoints="1"/>
              </p:cNvSpPr>
              <p:nvPr userDrawn="1"/>
            </p:nvSpPr>
            <p:spPr bwMode="auto">
              <a:xfrm>
                <a:off x="2489200" y="6202363"/>
                <a:ext cx="117475" cy="136525"/>
              </a:xfrm>
              <a:custGeom>
                <a:avLst/>
                <a:gdLst>
                  <a:gd name="T0" fmla="*/ 16 w 31"/>
                  <a:gd name="T1" fmla="*/ 0 h 36"/>
                  <a:gd name="T2" fmla="*/ 0 w 31"/>
                  <a:gd name="T3" fmla="*/ 18 h 36"/>
                  <a:gd name="T4" fmla="*/ 16 w 31"/>
                  <a:gd name="T5" fmla="*/ 36 h 36"/>
                  <a:gd name="T6" fmla="*/ 31 w 31"/>
                  <a:gd name="T7" fmla="*/ 18 h 36"/>
                  <a:gd name="T8" fmla="*/ 16 w 31"/>
                  <a:gd name="T9" fmla="*/ 0 h 36"/>
                  <a:gd name="T10" fmla="*/ 16 w 31"/>
                  <a:gd name="T11" fmla="*/ 28 h 36"/>
                  <a:gd name="T12" fmla="*/ 9 w 31"/>
                  <a:gd name="T13" fmla="*/ 18 h 36"/>
                  <a:gd name="T14" fmla="*/ 16 w 31"/>
                  <a:gd name="T15" fmla="*/ 8 h 36"/>
                  <a:gd name="T16" fmla="*/ 23 w 31"/>
                  <a:gd name="T17" fmla="*/ 18 h 36"/>
                  <a:gd name="T18" fmla="*/ 16 w 31"/>
                  <a:gd name="T19" fmla="*/ 2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36">
                    <a:moveTo>
                      <a:pt x="16" y="0"/>
                    </a:moveTo>
                    <a:cubicBezTo>
                      <a:pt x="7" y="0"/>
                      <a:pt x="0" y="7"/>
                      <a:pt x="0" y="18"/>
                    </a:cubicBezTo>
                    <a:cubicBezTo>
                      <a:pt x="0" y="28"/>
                      <a:pt x="7" y="36"/>
                      <a:pt x="16" y="36"/>
                    </a:cubicBezTo>
                    <a:cubicBezTo>
                      <a:pt x="25" y="36"/>
                      <a:pt x="31" y="28"/>
                      <a:pt x="31" y="18"/>
                    </a:cubicBezTo>
                    <a:cubicBezTo>
                      <a:pt x="31" y="7"/>
                      <a:pt x="25" y="0"/>
                      <a:pt x="16" y="0"/>
                    </a:cubicBezTo>
                    <a:close/>
                    <a:moveTo>
                      <a:pt x="16" y="28"/>
                    </a:moveTo>
                    <a:cubicBezTo>
                      <a:pt x="11" y="28"/>
                      <a:pt x="9" y="24"/>
                      <a:pt x="9" y="18"/>
                    </a:cubicBezTo>
                    <a:cubicBezTo>
                      <a:pt x="9" y="12"/>
                      <a:pt x="11" y="8"/>
                      <a:pt x="16" y="8"/>
                    </a:cubicBezTo>
                    <a:cubicBezTo>
                      <a:pt x="20" y="8"/>
                      <a:pt x="23" y="12"/>
                      <a:pt x="23" y="18"/>
                    </a:cubicBezTo>
                    <a:cubicBezTo>
                      <a:pt x="23" y="24"/>
                      <a:pt x="20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1" name="Freeform 14"/>
              <p:cNvSpPr>
                <a:spLocks/>
              </p:cNvSpPr>
              <p:nvPr userDrawn="1"/>
            </p:nvSpPr>
            <p:spPr bwMode="auto">
              <a:xfrm>
                <a:off x="2312988" y="6207125"/>
                <a:ext cx="168275" cy="127000"/>
              </a:xfrm>
              <a:custGeom>
                <a:avLst/>
                <a:gdLst>
                  <a:gd name="T0" fmla="*/ 34 w 45"/>
                  <a:gd name="T1" fmla="*/ 12 h 34"/>
                  <a:gd name="T2" fmla="*/ 32 w 45"/>
                  <a:gd name="T3" fmla="*/ 21 h 34"/>
                  <a:gd name="T4" fmla="*/ 30 w 45"/>
                  <a:gd name="T5" fmla="*/ 12 h 34"/>
                  <a:gd name="T6" fmla="*/ 26 w 45"/>
                  <a:gd name="T7" fmla="*/ 0 h 34"/>
                  <a:gd name="T8" fmla="*/ 19 w 45"/>
                  <a:gd name="T9" fmla="*/ 0 h 34"/>
                  <a:gd name="T10" fmla="*/ 16 w 45"/>
                  <a:gd name="T11" fmla="*/ 12 h 34"/>
                  <a:gd name="T12" fmla="*/ 14 w 45"/>
                  <a:gd name="T13" fmla="*/ 21 h 34"/>
                  <a:gd name="T14" fmla="*/ 12 w 45"/>
                  <a:gd name="T15" fmla="*/ 12 h 34"/>
                  <a:gd name="T16" fmla="*/ 9 w 45"/>
                  <a:gd name="T17" fmla="*/ 0 h 34"/>
                  <a:gd name="T18" fmla="*/ 0 w 45"/>
                  <a:gd name="T19" fmla="*/ 0 h 34"/>
                  <a:gd name="T20" fmla="*/ 10 w 45"/>
                  <a:gd name="T21" fmla="*/ 34 h 34"/>
                  <a:gd name="T22" fmla="*/ 10 w 45"/>
                  <a:gd name="T23" fmla="*/ 34 h 34"/>
                  <a:gd name="T24" fmla="*/ 17 w 45"/>
                  <a:gd name="T25" fmla="*/ 34 h 34"/>
                  <a:gd name="T26" fmla="*/ 21 w 45"/>
                  <a:gd name="T27" fmla="*/ 20 h 34"/>
                  <a:gd name="T28" fmla="*/ 23 w 45"/>
                  <a:gd name="T29" fmla="*/ 12 h 34"/>
                  <a:gd name="T30" fmla="*/ 25 w 45"/>
                  <a:gd name="T31" fmla="*/ 20 h 34"/>
                  <a:gd name="T32" fmla="*/ 28 w 45"/>
                  <a:gd name="T33" fmla="*/ 34 h 34"/>
                  <a:gd name="T34" fmla="*/ 36 w 45"/>
                  <a:gd name="T35" fmla="*/ 34 h 34"/>
                  <a:gd name="T36" fmla="*/ 45 w 45"/>
                  <a:gd name="T37" fmla="*/ 0 h 34"/>
                  <a:gd name="T38" fmla="*/ 37 w 45"/>
                  <a:gd name="T39" fmla="*/ 0 h 34"/>
                  <a:gd name="T40" fmla="*/ 34 w 45"/>
                  <a:gd name="T41" fmla="*/ 1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" h="34">
                    <a:moveTo>
                      <a:pt x="34" y="12"/>
                    </a:moveTo>
                    <a:cubicBezTo>
                      <a:pt x="33" y="15"/>
                      <a:pt x="33" y="19"/>
                      <a:pt x="32" y="21"/>
                    </a:cubicBezTo>
                    <a:cubicBezTo>
                      <a:pt x="32" y="18"/>
                      <a:pt x="31" y="14"/>
                      <a:pt x="30" y="1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5" y="15"/>
                      <a:pt x="14" y="18"/>
                      <a:pt x="14" y="21"/>
                    </a:cubicBezTo>
                    <a:cubicBezTo>
                      <a:pt x="13" y="18"/>
                      <a:pt x="12" y="14"/>
                      <a:pt x="12" y="12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18"/>
                      <a:pt x="22" y="14"/>
                      <a:pt x="23" y="12"/>
                    </a:cubicBezTo>
                    <a:cubicBezTo>
                      <a:pt x="23" y="14"/>
                      <a:pt x="24" y="17"/>
                      <a:pt x="25" y="20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3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2" name="Freeform 15"/>
              <p:cNvSpPr>
                <a:spLocks/>
              </p:cNvSpPr>
              <p:nvPr userDrawn="1"/>
            </p:nvSpPr>
            <p:spPr bwMode="auto">
              <a:xfrm>
                <a:off x="2628900" y="6202363"/>
                <a:ext cx="84138" cy="131762"/>
              </a:xfrm>
              <a:custGeom>
                <a:avLst/>
                <a:gdLst>
                  <a:gd name="T0" fmla="*/ 8 w 22"/>
                  <a:gd name="T1" fmla="*/ 4 h 35"/>
                  <a:gd name="T2" fmla="*/ 8 w 22"/>
                  <a:gd name="T3" fmla="*/ 1 h 35"/>
                  <a:gd name="T4" fmla="*/ 0 w 22"/>
                  <a:gd name="T5" fmla="*/ 1 h 35"/>
                  <a:gd name="T6" fmla="*/ 0 w 22"/>
                  <a:gd name="T7" fmla="*/ 35 h 35"/>
                  <a:gd name="T8" fmla="*/ 8 w 22"/>
                  <a:gd name="T9" fmla="*/ 35 h 35"/>
                  <a:gd name="T10" fmla="*/ 8 w 22"/>
                  <a:gd name="T11" fmla="*/ 16 h 35"/>
                  <a:gd name="T12" fmla="*/ 14 w 22"/>
                  <a:gd name="T13" fmla="*/ 8 h 35"/>
                  <a:gd name="T14" fmla="*/ 20 w 22"/>
                  <a:gd name="T15" fmla="*/ 10 h 35"/>
                  <a:gd name="T16" fmla="*/ 22 w 22"/>
                  <a:gd name="T17" fmla="*/ 2 h 35"/>
                  <a:gd name="T18" fmla="*/ 16 w 22"/>
                  <a:gd name="T19" fmla="*/ 0 h 35"/>
                  <a:gd name="T20" fmla="*/ 8 w 22"/>
                  <a:gd name="T21" fmla="*/ 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35">
                    <a:moveTo>
                      <a:pt x="8" y="4"/>
                    </a:moveTo>
                    <a:cubicBezTo>
                      <a:pt x="8" y="1"/>
                      <a:pt x="8" y="1"/>
                      <a:pt x="8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1"/>
                      <a:pt x="10" y="8"/>
                      <a:pt x="14" y="8"/>
                    </a:cubicBezTo>
                    <a:cubicBezTo>
                      <a:pt x="16" y="8"/>
                      <a:pt x="18" y="9"/>
                      <a:pt x="20" y="10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0" y="1"/>
                      <a:pt x="18" y="0"/>
                      <a:pt x="16" y="0"/>
                    </a:cubicBezTo>
                    <a:cubicBezTo>
                      <a:pt x="13" y="0"/>
                      <a:pt x="10" y="1"/>
                      <a:pt x="8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3" name="Freeform 16"/>
              <p:cNvSpPr>
                <a:spLocks noEditPoints="1"/>
              </p:cNvSpPr>
              <p:nvPr userDrawn="1"/>
            </p:nvSpPr>
            <p:spPr bwMode="auto">
              <a:xfrm>
                <a:off x="1560513" y="6202363"/>
                <a:ext cx="117475" cy="136525"/>
              </a:xfrm>
              <a:custGeom>
                <a:avLst/>
                <a:gdLst>
                  <a:gd name="T0" fmla="*/ 16 w 31"/>
                  <a:gd name="T1" fmla="*/ 0 h 36"/>
                  <a:gd name="T2" fmla="*/ 0 w 31"/>
                  <a:gd name="T3" fmla="*/ 18 h 36"/>
                  <a:gd name="T4" fmla="*/ 16 w 31"/>
                  <a:gd name="T5" fmla="*/ 36 h 36"/>
                  <a:gd name="T6" fmla="*/ 31 w 31"/>
                  <a:gd name="T7" fmla="*/ 18 h 36"/>
                  <a:gd name="T8" fmla="*/ 16 w 31"/>
                  <a:gd name="T9" fmla="*/ 0 h 36"/>
                  <a:gd name="T10" fmla="*/ 16 w 31"/>
                  <a:gd name="T11" fmla="*/ 28 h 36"/>
                  <a:gd name="T12" fmla="*/ 9 w 31"/>
                  <a:gd name="T13" fmla="*/ 18 h 36"/>
                  <a:gd name="T14" fmla="*/ 16 w 31"/>
                  <a:gd name="T15" fmla="*/ 8 h 36"/>
                  <a:gd name="T16" fmla="*/ 22 w 31"/>
                  <a:gd name="T17" fmla="*/ 18 h 36"/>
                  <a:gd name="T18" fmla="*/ 16 w 31"/>
                  <a:gd name="T19" fmla="*/ 2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36">
                    <a:moveTo>
                      <a:pt x="16" y="0"/>
                    </a:moveTo>
                    <a:cubicBezTo>
                      <a:pt x="6" y="0"/>
                      <a:pt x="0" y="7"/>
                      <a:pt x="0" y="18"/>
                    </a:cubicBezTo>
                    <a:cubicBezTo>
                      <a:pt x="0" y="28"/>
                      <a:pt x="6" y="36"/>
                      <a:pt x="16" y="36"/>
                    </a:cubicBezTo>
                    <a:cubicBezTo>
                      <a:pt x="25" y="36"/>
                      <a:pt x="31" y="28"/>
                      <a:pt x="31" y="18"/>
                    </a:cubicBezTo>
                    <a:cubicBezTo>
                      <a:pt x="31" y="7"/>
                      <a:pt x="25" y="0"/>
                      <a:pt x="16" y="0"/>
                    </a:cubicBezTo>
                    <a:close/>
                    <a:moveTo>
                      <a:pt x="16" y="28"/>
                    </a:moveTo>
                    <a:cubicBezTo>
                      <a:pt x="11" y="28"/>
                      <a:pt x="9" y="24"/>
                      <a:pt x="9" y="18"/>
                    </a:cubicBezTo>
                    <a:cubicBezTo>
                      <a:pt x="9" y="12"/>
                      <a:pt x="11" y="8"/>
                      <a:pt x="16" y="8"/>
                    </a:cubicBezTo>
                    <a:cubicBezTo>
                      <a:pt x="20" y="8"/>
                      <a:pt x="22" y="12"/>
                      <a:pt x="22" y="18"/>
                    </a:cubicBezTo>
                    <a:cubicBezTo>
                      <a:pt x="22" y="24"/>
                      <a:pt x="20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4" name="Freeform 17"/>
              <p:cNvSpPr>
                <a:spLocks/>
              </p:cNvSpPr>
              <p:nvPr userDrawn="1"/>
            </p:nvSpPr>
            <p:spPr bwMode="auto">
              <a:xfrm>
                <a:off x="1384300" y="6207125"/>
                <a:ext cx="169863" cy="127000"/>
              </a:xfrm>
              <a:custGeom>
                <a:avLst/>
                <a:gdLst>
                  <a:gd name="T0" fmla="*/ 34 w 45"/>
                  <a:gd name="T1" fmla="*/ 12 h 34"/>
                  <a:gd name="T2" fmla="*/ 32 w 45"/>
                  <a:gd name="T3" fmla="*/ 21 h 34"/>
                  <a:gd name="T4" fmla="*/ 30 w 45"/>
                  <a:gd name="T5" fmla="*/ 12 h 34"/>
                  <a:gd name="T6" fmla="*/ 26 w 45"/>
                  <a:gd name="T7" fmla="*/ 0 h 34"/>
                  <a:gd name="T8" fmla="*/ 19 w 45"/>
                  <a:gd name="T9" fmla="*/ 0 h 34"/>
                  <a:gd name="T10" fmla="*/ 16 w 45"/>
                  <a:gd name="T11" fmla="*/ 12 h 34"/>
                  <a:gd name="T12" fmla="*/ 13 w 45"/>
                  <a:gd name="T13" fmla="*/ 21 h 34"/>
                  <a:gd name="T14" fmla="*/ 12 w 45"/>
                  <a:gd name="T15" fmla="*/ 12 h 34"/>
                  <a:gd name="T16" fmla="*/ 9 w 45"/>
                  <a:gd name="T17" fmla="*/ 0 h 34"/>
                  <a:gd name="T18" fmla="*/ 0 w 45"/>
                  <a:gd name="T19" fmla="*/ 0 h 34"/>
                  <a:gd name="T20" fmla="*/ 10 w 45"/>
                  <a:gd name="T21" fmla="*/ 34 h 34"/>
                  <a:gd name="T22" fmla="*/ 10 w 45"/>
                  <a:gd name="T23" fmla="*/ 34 h 34"/>
                  <a:gd name="T24" fmla="*/ 17 w 45"/>
                  <a:gd name="T25" fmla="*/ 34 h 34"/>
                  <a:gd name="T26" fmla="*/ 21 w 45"/>
                  <a:gd name="T27" fmla="*/ 20 h 34"/>
                  <a:gd name="T28" fmla="*/ 23 w 45"/>
                  <a:gd name="T29" fmla="*/ 12 h 34"/>
                  <a:gd name="T30" fmla="*/ 24 w 45"/>
                  <a:gd name="T31" fmla="*/ 20 h 34"/>
                  <a:gd name="T32" fmla="*/ 28 w 45"/>
                  <a:gd name="T33" fmla="*/ 34 h 34"/>
                  <a:gd name="T34" fmla="*/ 36 w 45"/>
                  <a:gd name="T35" fmla="*/ 34 h 34"/>
                  <a:gd name="T36" fmla="*/ 45 w 45"/>
                  <a:gd name="T37" fmla="*/ 0 h 34"/>
                  <a:gd name="T38" fmla="*/ 37 w 45"/>
                  <a:gd name="T39" fmla="*/ 0 h 34"/>
                  <a:gd name="T40" fmla="*/ 34 w 45"/>
                  <a:gd name="T41" fmla="*/ 1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" h="34">
                    <a:moveTo>
                      <a:pt x="34" y="12"/>
                    </a:moveTo>
                    <a:cubicBezTo>
                      <a:pt x="33" y="15"/>
                      <a:pt x="32" y="19"/>
                      <a:pt x="32" y="21"/>
                    </a:cubicBezTo>
                    <a:cubicBezTo>
                      <a:pt x="31" y="18"/>
                      <a:pt x="31" y="14"/>
                      <a:pt x="30" y="1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5" y="15"/>
                      <a:pt x="14" y="18"/>
                      <a:pt x="13" y="21"/>
                    </a:cubicBezTo>
                    <a:cubicBezTo>
                      <a:pt x="13" y="18"/>
                      <a:pt x="12" y="14"/>
                      <a:pt x="12" y="12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18"/>
                      <a:pt x="22" y="14"/>
                      <a:pt x="23" y="12"/>
                    </a:cubicBezTo>
                    <a:cubicBezTo>
                      <a:pt x="23" y="14"/>
                      <a:pt x="24" y="17"/>
                      <a:pt x="24" y="20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3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5" name="Freeform 18"/>
              <p:cNvSpPr>
                <a:spLocks/>
              </p:cNvSpPr>
              <p:nvPr userDrawn="1"/>
            </p:nvSpPr>
            <p:spPr bwMode="auto">
              <a:xfrm>
                <a:off x="1697038" y="6202363"/>
                <a:ext cx="87313" cy="131762"/>
              </a:xfrm>
              <a:custGeom>
                <a:avLst/>
                <a:gdLst>
                  <a:gd name="T0" fmla="*/ 9 w 23"/>
                  <a:gd name="T1" fmla="*/ 4 h 35"/>
                  <a:gd name="T2" fmla="*/ 9 w 23"/>
                  <a:gd name="T3" fmla="*/ 1 h 35"/>
                  <a:gd name="T4" fmla="*/ 0 w 23"/>
                  <a:gd name="T5" fmla="*/ 1 h 35"/>
                  <a:gd name="T6" fmla="*/ 0 w 23"/>
                  <a:gd name="T7" fmla="*/ 35 h 35"/>
                  <a:gd name="T8" fmla="*/ 9 w 23"/>
                  <a:gd name="T9" fmla="*/ 35 h 35"/>
                  <a:gd name="T10" fmla="*/ 9 w 23"/>
                  <a:gd name="T11" fmla="*/ 16 h 35"/>
                  <a:gd name="T12" fmla="*/ 15 w 23"/>
                  <a:gd name="T13" fmla="*/ 8 h 35"/>
                  <a:gd name="T14" fmla="*/ 21 w 23"/>
                  <a:gd name="T15" fmla="*/ 10 h 35"/>
                  <a:gd name="T16" fmla="*/ 23 w 23"/>
                  <a:gd name="T17" fmla="*/ 2 h 35"/>
                  <a:gd name="T18" fmla="*/ 16 w 23"/>
                  <a:gd name="T19" fmla="*/ 0 h 35"/>
                  <a:gd name="T20" fmla="*/ 9 w 23"/>
                  <a:gd name="T21" fmla="*/ 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35">
                    <a:moveTo>
                      <a:pt x="9" y="4"/>
                    </a:moveTo>
                    <a:cubicBezTo>
                      <a:pt x="9" y="1"/>
                      <a:pt x="9" y="1"/>
                      <a:pt x="9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1"/>
                      <a:pt x="11" y="8"/>
                      <a:pt x="15" y="8"/>
                    </a:cubicBezTo>
                    <a:cubicBezTo>
                      <a:pt x="17" y="8"/>
                      <a:pt x="19" y="9"/>
                      <a:pt x="21" y="10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1" y="1"/>
                      <a:pt x="19" y="0"/>
                      <a:pt x="16" y="0"/>
                    </a:cubicBezTo>
                    <a:cubicBezTo>
                      <a:pt x="13" y="0"/>
                      <a:pt x="11" y="1"/>
                      <a:pt x="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6" name="Freeform 19"/>
              <p:cNvSpPr>
                <a:spLocks noEditPoints="1"/>
              </p:cNvSpPr>
              <p:nvPr userDrawn="1"/>
            </p:nvSpPr>
            <p:spPr bwMode="auto">
              <a:xfrm>
                <a:off x="2779713" y="6149975"/>
                <a:ext cx="114300" cy="188912"/>
              </a:xfrm>
              <a:custGeom>
                <a:avLst/>
                <a:gdLst>
                  <a:gd name="T0" fmla="*/ 21 w 30"/>
                  <a:gd name="T1" fmla="*/ 17 h 50"/>
                  <a:gd name="T2" fmla="*/ 14 w 30"/>
                  <a:gd name="T3" fmla="*/ 14 h 50"/>
                  <a:gd name="T4" fmla="*/ 0 w 30"/>
                  <a:gd name="T5" fmla="*/ 31 h 50"/>
                  <a:gd name="T6" fmla="*/ 14 w 30"/>
                  <a:gd name="T7" fmla="*/ 50 h 50"/>
                  <a:gd name="T8" fmla="*/ 21 w 30"/>
                  <a:gd name="T9" fmla="*/ 46 h 50"/>
                  <a:gd name="T10" fmla="*/ 21 w 30"/>
                  <a:gd name="T11" fmla="*/ 49 h 50"/>
                  <a:gd name="T12" fmla="*/ 30 w 30"/>
                  <a:gd name="T13" fmla="*/ 49 h 50"/>
                  <a:gd name="T14" fmla="*/ 30 w 30"/>
                  <a:gd name="T15" fmla="*/ 0 h 50"/>
                  <a:gd name="T16" fmla="*/ 21 w 30"/>
                  <a:gd name="T17" fmla="*/ 5 h 50"/>
                  <a:gd name="T18" fmla="*/ 21 w 30"/>
                  <a:gd name="T19" fmla="*/ 17 h 50"/>
                  <a:gd name="T20" fmla="*/ 21 w 30"/>
                  <a:gd name="T21" fmla="*/ 38 h 50"/>
                  <a:gd name="T22" fmla="*/ 15 w 30"/>
                  <a:gd name="T23" fmla="*/ 42 h 50"/>
                  <a:gd name="T24" fmla="*/ 9 w 30"/>
                  <a:gd name="T25" fmla="*/ 31 h 50"/>
                  <a:gd name="T26" fmla="*/ 15 w 30"/>
                  <a:gd name="T27" fmla="*/ 22 h 50"/>
                  <a:gd name="T28" fmla="*/ 21 w 30"/>
                  <a:gd name="T29" fmla="*/ 25 h 50"/>
                  <a:gd name="T30" fmla="*/ 21 w 30"/>
                  <a:gd name="T31" fmla="*/ 3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0" h="50">
                    <a:moveTo>
                      <a:pt x="21" y="17"/>
                    </a:moveTo>
                    <a:cubicBezTo>
                      <a:pt x="19" y="15"/>
                      <a:pt x="17" y="14"/>
                      <a:pt x="14" y="14"/>
                    </a:cubicBezTo>
                    <a:cubicBezTo>
                      <a:pt x="6" y="14"/>
                      <a:pt x="0" y="21"/>
                      <a:pt x="0" y="31"/>
                    </a:cubicBezTo>
                    <a:cubicBezTo>
                      <a:pt x="0" y="43"/>
                      <a:pt x="5" y="50"/>
                      <a:pt x="14" y="50"/>
                    </a:cubicBezTo>
                    <a:cubicBezTo>
                      <a:pt x="17" y="50"/>
                      <a:pt x="19" y="49"/>
                      <a:pt x="21" y="46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21" y="17"/>
                    </a:lnTo>
                    <a:close/>
                    <a:moveTo>
                      <a:pt x="21" y="38"/>
                    </a:moveTo>
                    <a:cubicBezTo>
                      <a:pt x="20" y="40"/>
                      <a:pt x="19" y="42"/>
                      <a:pt x="15" y="42"/>
                    </a:cubicBezTo>
                    <a:cubicBezTo>
                      <a:pt x="13" y="42"/>
                      <a:pt x="9" y="40"/>
                      <a:pt x="9" y="31"/>
                    </a:cubicBezTo>
                    <a:cubicBezTo>
                      <a:pt x="9" y="23"/>
                      <a:pt x="12" y="22"/>
                      <a:pt x="15" y="22"/>
                    </a:cubicBezTo>
                    <a:cubicBezTo>
                      <a:pt x="19" y="22"/>
                      <a:pt x="20" y="23"/>
                      <a:pt x="21" y="25"/>
                    </a:cubicBezTo>
                    <a:lnTo>
                      <a:pt x="2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7" name="Freeform 20"/>
              <p:cNvSpPr>
                <a:spLocks/>
              </p:cNvSpPr>
              <p:nvPr userDrawn="1"/>
            </p:nvSpPr>
            <p:spPr bwMode="auto">
              <a:xfrm>
                <a:off x="1949450" y="5927725"/>
                <a:ext cx="34925" cy="33337"/>
              </a:xfrm>
              <a:custGeom>
                <a:avLst/>
                <a:gdLst>
                  <a:gd name="T0" fmla="*/ 22 w 22"/>
                  <a:gd name="T1" fmla="*/ 9 h 21"/>
                  <a:gd name="T2" fmla="*/ 22 w 22"/>
                  <a:gd name="T3" fmla="*/ 0 h 21"/>
                  <a:gd name="T4" fmla="*/ 0 w 22"/>
                  <a:gd name="T5" fmla="*/ 0 h 21"/>
                  <a:gd name="T6" fmla="*/ 0 w 22"/>
                  <a:gd name="T7" fmla="*/ 21 h 21"/>
                  <a:gd name="T8" fmla="*/ 22 w 22"/>
                  <a:gd name="T9" fmla="*/ 21 h 21"/>
                  <a:gd name="T10" fmla="*/ 22 w 22"/>
                  <a:gd name="T11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1">
                    <a:moveTo>
                      <a:pt x="22" y="9"/>
                    </a:moveTo>
                    <a:lnTo>
                      <a:pt x="22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22" y="21"/>
                    </a:lnTo>
                    <a:lnTo>
                      <a:pt x="2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8" name="Freeform 21"/>
              <p:cNvSpPr>
                <a:spLocks/>
              </p:cNvSpPr>
              <p:nvPr userDrawn="1"/>
            </p:nvSpPr>
            <p:spPr bwMode="auto">
              <a:xfrm>
                <a:off x="1949450" y="5980113"/>
                <a:ext cx="34925" cy="128587"/>
              </a:xfrm>
              <a:custGeom>
                <a:avLst/>
                <a:gdLst>
                  <a:gd name="T0" fmla="*/ 0 w 22"/>
                  <a:gd name="T1" fmla="*/ 81 h 81"/>
                  <a:gd name="T2" fmla="*/ 22 w 22"/>
                  <a:gd name="T3" fmla="*/ 81 h 81"/>
                  <a:gd name="T4" fmla="*/ 22 w 22"/>
                  <a:gd name="T5" fmla="*/ 36 h 81"/>
                  <a:gd name="T6" fmla="*/ 22 w 22"/>
                  <a:gd name="T7" fmla="*/ 0 h 81"/>
                  <a:gd name="T8" fmla="*/ 0 w 22"/>
                  <a:gd name="T9" fmla="*/ 0 h 81"/>
                  <a:gd name="T10" fmla="*/ 0 w 22"/>
                  <a:gd name="T11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81">
                    <a:moveTo>
                      <a:pt x="0" y="81"/>
                    </a:moveTo>
                    <a:lnTo>
                      <a:pt x="22" y="81"/>
                    </a:lnTo>
                    <a:lnTo>
                      <a:pt x="22" y="36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9" name="Freeform 22"/>
              <p:cNvSpPr>
                <a:spLocks/>
              </p:cNvSpPr>
              <p:nvPr userDrawn="1"/>
            </p:nvSpPr>
            <p:spPr bwMode="auto">
              <a:xfrm>
                <a:off x="1697038" y="5927725"/>
                <a:ext cx="30163" cy="33337"/>
              </a:xfrm>
              <a:custGeom>
                <a:avLst/>
                <a:gdLst>
                  <a:gd name="T0" fmla="*/ 19 w 19"/>
                  <a:gd name="T1" fmla="*/ 9 h 21"/>
                  <a:gd name="T2" fmla="*/ 19 w 19"/>
                  <a:gd name="T3" fmla="*/ 0 h 21"/>
                  <a:gd name="T4" fmla="*/ 0 w 19"/>
                  <a:gd name="T5" fmla="*/ 0 h 21"/>
                  <a:gd name="T6" fmla="*/ 0 w 19"/>
                  <a:gd name="T7" fmla="*/ 21 h 21"/>
                  <a:gd name="T8" fmla="*/ 19 w 19"/>
                  <a:gd name="T9" fmla="*/ 21 h 21"/>
                  <a:gd name="T10" fmla="*/ 19 w 19"/>
                  <a:gd name="T11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1">
                    <a:moveTo>
                      <a:pt x="19" y="9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19" y="21"/>
                    </a:lnTo>
                    <a:lnTo>
                      <a:pt x="19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0" name="Freeform 23"/>
              <p:cNvSpPr>
                <a:spLocks/>
              </p:cNvSpPr>
              <p:nvPr userDrawn="1"/>
            </p:nvSpPr>
            <p:spPr bwMode="auto">
              <a:xfrm>
                <a:off x="3097213" y="5976938"/>
                <a:ext cx="82550" cy="131762"/>
              </a:xfrm>
              <a:custGeom>
                <a:avLst/>
                <a:gdLst>
                  <a:gd name="T0" fmla="*/ 16 w 22"/>
                  <a:gd name="T1" fmla="*/ 0 h 35"/>
                  <a:gd name="T2" fmla="*/ 8 w 22"/>
                  <a:gd name="T3" fmla="*/ 4 h 35"/>
                  <a:gd name="T4" fmla="*/ 8 w 22"/>
                  <a:gd name="T5" fmla="*/ 1 h 35"/>
                  <a:gd name="T6" fmla="*/ 0 w 22"/>
                  <a:gd name="T7" fmla="*/ 1 h 35"/>
                  <a:gd name="T8" fmla="*/ 0 w 22"/>
                  <a:gd name="T9" fmla="*/ 35 h 35"/>
                  <a:gd name="T10" fmla="*/ 8 w 22"/>
                  <a:gd name="T11" fmla="*/ 35 h 35"/>
                  <a:gd name="T12" fmla="*/ 8 w 22"/>
                  <a:gd name="T13" fmla="*/ 16 h 35"/>
                  <a:gd name="T14" fmla="*/ 14 w 22"/>
                  <a:gd name="T15" fmla="*/ 8 h 35"/>
                  <a:gd name="T16" fmla="*/ 20 w 22"/>
                  <a:gd name="T17" fmla="*/ 10 h 35"/>
                  <a:gd name="T18" fmla="*/ 22 w 22"/>
                  <a:gd name="T19" fmla="*/ 2 h 35"/>
                  <a:gd name="T20" fmla="*/ 16 w 22"/>
                  <a:gd name="T2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35">
                    <a:moveTo>
                      <a:pt x="16" y="0"/>
                    </a:moveTo>
                    <a:cubicBezTo>
                      <a:pt x="13" y="0"/>
                      <a:pt x="10" y="1"/>
                      <a:pt x="8" y="4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1"/>
                      <a:pt x="10" y="8"/>
                      <a:pt x="14" y="8"/>
                    </a:cubicBezTo>
                    <a:cubicBezTo>
                      <a:pt x="16" y="8"/>
                      <a:pt x="18" y="9"/>
                      <a:pt x="20" y="10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0" y="1"/>
                      <a:pt x="18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1" name="Freeform 24"/>
              <p:cNvSpPr>
                <a:spLocks/>
              </p:cNvSpPr>
              <p:nvPr userDrawn="1"/>
            </p:nvSpPr>
            <p:spPr bwMode="auto">
              <a:xfrm>
                <a:off x="2776538" y="5930900"/>
                <a:ext cx="82550" cy="180975"/>
              </a:xfrm>
              <a:custGeom>
                <a:avLst/>
                <a:gdLst>
                  <a:gd name="T0" fmla="*/ 5 w 22"/>
                  <a:gd name="T1" fmla="*/ 37 h 48"/>
                  <a:gd name="T2" fmla="*/ 14 w 22"/>
                  <a:gd name="T3" fmla="*/ 48 h 48"/>
                  <a:gd name="T4" fmla="*/ 21 w 22"/>
                  <a:gd name="T5" fmla="*/ 46 h 48"/>
                  <a:gd name="T6" fmla="*/ 22 w 22"/>
                  <a:gd name="T7" fmla="*/ 38 h 48"/>
                  <a:gd name="T8" fmla="*/ 17 w 22"/>
                  <a:gd name="T9" fmla="*/ 40 h 48"/>
                  <a:gd name="T10" fmla="*/ 14 w 22"/>
                  <a:gd name="T11" fmla="*/ 35 h 48"/>
                  <a:gd name="T12" fmla="*/ 14 w 22"/>
                  <a:gd name="T13" fmla="*/ 21 h 48"/>
                  <a:gd name="T14" fmla="*/ 21 w 22"/>
                  <a:gd name="T15" fmla="*/ 21 h 48"/>
                  <a:gd name="T16" fmla="*/ 21 w 22"/>
                  <a:gd name="T17" fmla="*/ 13 h 48"/>
                  <a:gd name="T18" fmla="*/ 14 w 22"/>
                  <a:gd name="T19" fmla="*/ 13 h 48"/>
                  <a:gd name="T20" fmla="*/ 14 w 22"/>
                  <a:gd name="T21" fmla="*/ 0 h 48"/>
                  <a:gd name="T22" fmla="*/ 5 w 22"/>
                  <a:gd name="T23" fmla="*/ 4 h 48"/>
                  <a:gd name="T24" fmla="*/ 5 w 22"/>
                  <a:gd name="T25" fmla="*/ 13 h 48"/>
                  <a:gd name="T26" fmla="*/ 0 w 22"/>
                  <a:gd name="T27" fmla="*/ 13 h 48"/>
                  <a:gd name="T28" fmla="*/ 0 w 22"/>
                  <a:gd name="T29" fmla="*/ 21 h 48"/>
                  <a:gd name="T30" fmla="*/ 5 w 22"/>
                  <a:gd name="T31" fmla="*/ 21 h 48"/>
                  <a:gd name="T32" fmla="*/ 5 w 22"/>
                  <a:gd name="T33" fmla="*/ 37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48">
                    <a:moveTo>
                      <a:pt x="5" y="37"/>
                    </a:moveTo>
                    <a:cubicBezTo>
                      <a:pt x="5" y="42"/>
                      <a:pt x="7" y="48"/>
                      <a:pt x="14" y="48"/>
                    </a:cubicBezTo>
                    <a:cubicBezTo>
                      <a:pt x="17" y="48"/>
                      <a:pt x="19" y="47"/>
                      <a:pt x="21" y="46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1" y="39"/>
                      <a:pt x="19" y="40"/>
                      <a:pt x="17" y="40"/>
                    </a:cubicBezTo>
                    <a:cubicBezTo>
                      <a:pt x="15" y="40"/>
                      <a:pt x="14" y="38"/>
                      <a:pt x="14" y="35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5" y="21"/>
                      <a:pt x="5" y="21"/>
                      <a:pt x="5" y="21"/>
                    </a:cubicBezTo>
                    <a:lnTo>
                      <a:pt x="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2" name="Freeform 25"/>
              <p:cNvSpPr>
                <a:spLocks/>
              </p:cNvSpPr>
              <p:nvPr userDrawn="1"/>
            </p:nvSpPr>
            <p:spPr bwMode="auto">
              <a:xfrm>
                <a:off x="2867025" y="5930900"/>
                <a:ext cx="87313" cy="180975"/>
              </a:xfrm>
              <a:custGeom>
                <a:avLst/>
                <a:gdLst>
                  <a:gd name="T0" fmla="*/ 14 w 23"/>
                  <a:gd name="T1" fmla="*/ 35 h 48"/>
                  <a:gd name="T2" fmla="*/ 14 w 23"/>
                  <a:gd name="T3" fmla="*/ 21 h 48"/>
                  <a:gd name="T4" fmla="*/ 21 w 23"/>
                  <a:gd name="T5" fmla="*/ 21 h 48"/>
                  <a:gd name="T6" fmla="*/ 21 w 23"/>
                  <a:gd name="T7" fmla="*/ 13 h 48"/>
                  <a:gd name="T8" fmla="*/ 14 w 23"/>
                  <a:gd name="T9" fmla="*/ 13 h 48"/>
                  <a:gd name="T10" fmla="*/ 14 w 23"/>
                  <a:gd name="T11" fmla="*/ 0 h 48"/>
                  <a:gd name="T12" fmla="*/ 5 w 23"/>
                  <a:gd name="T13" fmla="*/ 4 h 48"/>
                  <a:gd name="T14" fmla="*/ 5 w 23"/>
                  <a:gd name="T15" fmla="*/ 13 h 48"/>
                  <a:gd name="T16" fmla="*/ 0 w 23"/>
                  <a:gd name="T17" fmla="*/ 13 h 48"/>
                  <a:gd name="T18" fmla="*/ 0 w 23"/>
                  <a:gd name="T19" fmla="*/ 21 h 48"/>
                  <a:gd name="T20" fmla="*/ 5 w 23"/>
                  <a:gd name="T21" fmla="*/ 21 h 48"/>
                  <a:gd name="T22" fmla="*/ 5 w 23"/>
                  <a:gd name="T23" fmla="*/ 37 h 48"/>
                  <a:gd name="T24" fmla="*/ 14 w 23"/>
                  <a:gd name="T25" fmla="*/ 48 h 48"/>
                  <a:gd name="T26" fmla="*/ 22 w 23"/>
                  <a:gd name="T27" fmla="*/ 46 h 48"/>
                  <a:gd name="T28" fmla="*/ 23 w 23"/>
                  <a:gd name="T29" fmla="*/ 38 h 48"/>
                  <a:gd name="T30" fmla="*/ 17 w 23"/>
                  <a:gd name="T31" fmla="*/ 40 h 48"/>
                  <a:gd name="T32" fmla="*/ 14 w 23"/>
                  <a:gd name="T33" fmla="*/ 3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" h="48">
                    <a:moveTo>
                      <a:pt x="14" y="35"/>
                    </a:moveTo>
                    <a:cubicBezTo>
                      <a:pt x="14" y="21"/>
                      <a:pt x="14" y="21"/>
                      <a:pt x="14" y="21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42"/>
                      <a:pt x="8" y="48"/>
                      <a:pt x="14" y="48"/>
                    </a:cubicBezTo>
                    <a:cubicBezTo>
                      <a:pt x="17" y="48"/>
                      <a:pt x="20" y="47"/>
                      <a:pt x="22" y="46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21" y="39"/>
                      <a:pt x="19" y="40"/>
                      <a:pt x="17" y="40"/>
                    </a:cubicBezTo>
                    <a:cubicBezTo>
                      <a:pt x="15" y="40"/>
                      <a:pt x="14" y="38"/>
                      <a:pt x="14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3" name="Freeform 26"/>
              <p:cNvSpPr>
                <a:spLocks noEditPoints="1"/>
              </p:cNvSpPr>
              <p:nvPr userDrawn="1"/>
            </p:nvSpPr>
            <p:spPr bwMode="auto">
              <a:xfrm>
                <a:off x="2960688" y="5976938"/>
                <a:ext cx="114300" cy="13493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18 h 36"/>
                  <a:gd name="T4" fmla="*/ 17 w 30"/>
                  <a:gd name="T5" fmla="*/ 36 h 36"/>
                  <a:gd name="T6" fmla="*/ 29 w 30"/>
                  <a:gd name="T7" fmla="*/ 30 h 36"/>
                  <a:gd name="T8" fmla="*/ 23 w 30"/>
                  <a:gd name="T9" fmla="*/ 25 h 36"/>
                  <a:gd name="T10" fmla="*/ 17 w 30"/>
                  <a:gd name="T11" fmla="*/ 28 h 36"/>
                  <a:gd name="T12" fmla="*/ 9 w 30"/>
                  <a:gd name="T13" fmla="*/ 20 h 36"/>
                  <a:gd name="T14" fmla="*/ 30 w 30"/>
                  <a:gd name="T15" fmla="*/ 20 h 36"/>
                  <a:gd name="T16" fmla="*/ 30 w 30"/>
                  <a:gd name="T17" fmla="*/ 18 h 36"/>
                  <a:gd name="T18" fmla="*/ 16 w 30"/>
                  <a:gd name="T19" fmla="*/ 0 h 36"/>
                  <a:gd name="T20" fmla="*/ 9 w 30"/>
                  <a:gd name="T21" fmla="*/ 14 h 36"/>
                  <a:gd name="T22" fmla="*/ 16 w 30"/>
                  <a:gd name="T23" fmla="*/ 7 h 36"/>
                  <a:gd name="T24" fmla="*/ 22 w 30"/>
                  <a:gd name="T25" fmla="*/ 14 h 36"/>
                  <a:gd name="T26" fmla="*/ 9 w 30"/>
                  <a:gd name="T27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7" y="0"/>
                      <a:pt x="0" y="7"/>
                      <a:pt x="0" y="18"/>
                    </a:cubicBezTo>
                    <a:cubicBezTo>
                      <a:pt x="0" y="29"/>
                      <a:pt x="7" y="36"/>
                      <a:pt x="17" y="36"/>
                    </a:cubicBezTo>
                    <a:cubicBezTo>
                      <a:pt x="21" y="36"/>
                      <a:pt x="26" y="34"/>
                      <a:pt x="29" y="30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2" y="26"/>
                      <a:pt x="20" y="28"/>
                      <a:pt x="17" y="28"/>
                    </a:cubicBezTo>
                    <a:cubicBezTo>
                      <a:pt x="15" y="28"/>
                      <a:pt x="10" y="27"/>
                      <a:pt x="9" y="20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30" y="20"/>
                      <a:pt x="30" y="19"/>
                      <a:pt x="30" y="18"/>
                    </a:cubicBezTo>
                    <a:cubicBezTo>
                      <a:pt x="30" y="7"/>
                      <a:pt x="25" y="0"/>
                      <a:pt x="16" y="0"/>
                    </a:cubicBezTo>
                    <a:close/>
                    <a:moveTo>
                      <a:pt x="9" y="14"/>
                    </a:moveTo>
                    <a:cubicBezTo>
                      <a:pt x="9" y="10"/>
                      <a:pt x="12" y="7"/>
                      <a:pt x="16" y="7"/>
                    </a:cubicBezTo>
                    <a:cubicBezTo>
                      <a:pt x="20" y="7"/>
                      <a:pt x="22" y="11"/>
                      <a:pt x="22" y="14"/>
                    </a:cubicBezTo>
                    <a:lnTo>
                      <a:pt x="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4" name="Freeform 27"/>
              <p:cNvSpPr>
                <a:spLocks noEditPoints="1"/>
              </p:cNvSpPr>
              <p:nvPr userDrawn="1"/>
            </p:nvSpPr>
            <p:spPr bwMode="auto">
              <a:xfrm>
                <a:off x="2655888" y="5976938"/>
                <a:ext cx="109538" cy="134937"/>
              </a:xfrm>
              <a:custGeom>
                <a:avLst/>
                <a:gdLst>
                  <a:gd name="T0" fmla="*/ 15 w 29"/>
                  <a:gd name="T1" fmla="*/ 0 h 36"/>
                  <a:gd name="T2" fmla="*/ 0 w 29"/>
                  <a:gd name="T3" fmla="*/ 18 h 36"/>
                  <a:gd name="T4" fmla="*/ 16 w 29"/>
                  <a:gd name="T5" fmla="*/ 36 h 36"/>
                  <a:gd name="T6" fmla="*/ 28 w 29"/>
                  <a:gd name="T7" fmla="*/ 30 h 36"/>
                  <a:gd name="T8" fmla="*/ 23 w 29"/>
                  <a:gd name="T9" fmla="*/ 25 h 36"/>
                  <a:gd name="T10" fmla="*/ 16 w 29"/>
                  <a:gd name="T11" fmla="*/ 28 h 36"/>
                  <a:gd name="T12" fmla="*/ 8 w 29"/>
                  <a:gd name="T13" fmla="*/ 20 h 36"/>
                  <a:gd name="T14" fmla="*/ 29 w 29"/>
                  <a:gd name="T15" fmla="*/ 20 h 36"/>
                  <a:gd name="T16" fmla="*/ 29 w 29"/>
                  <a:gd name="T17" fmla="*/ 18 h 36"/>
                  <a:gd name="T18" fmla="*/ 15 w 29"/>
                  <a:gd name="T19" fmla="*/ 0 h 36"/>
                  <a:gd name="T20" fmla="*/ 8 w 29"/>
                  <a:gd name="T21" fmla="*/ 14 h 36"/>
                  <a:gd name="T22" fmla="*/ 15 w 29"/>
                  <a:gd name="T23" fmla="*/ 7 h 36"/>
                  <a:gd name="T24" fmla="*/ 21 w 29"/>
                  <a:gd name="T25" fmla="*/ 14 h 36"/>
                  <a:gd name="T26" fmla="*/ 8 w 29"/>
                  <a:gd name="T27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9" h="36">
                    <a:moveTo>
                      <a:pt x="15" y="0"/>
                    </a:moveTo>
                    <a:cubicBezTo>
                      <a:pt x="6" y="0"/>
                      <a:pt x="0" y="7"/>
                      <a:pt x="0" y="18"/>
                    </a:cubicBezTo>
                    <a:cubicBezTo>
                      <a:pt x="0" y="29"/>
                      <a:pt x="6" y="36"/>
                      <a:pt x="16" y="36"/>
                    </a:cubicBezTo>
                    <a:cubicBezTo>
                      <a:pt x="20" y="36"/>
                      <a:pt x="25" y="34"/>
                      <a:pt x="28" y="30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1" y="26"/>
                      <a:pt x="19" y="28"/>
                      <a:pt x="16" y="28"/>
                    </a:cubicBezTo>
                    <a:cubicBezTo>
                      <a:pt x="14" y="28"/>
                      <a:pt x="9" y="27"/>
                      <a:pt x="8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19"/>
                      <a:pt x="29" y="18"/>
                    </a:cubicBezTo>
                    <a:cubicBezTo>
                      <a:pt x="29" y="7"/>
                      <a:pt x="24" y="0"/>
                      <a:pt x="15" y="0"/>
                    </a:cubicBezTo>
                    <a:close/>
                    <a:moveTo>
                      <a:pt x="8" y="14"/>
                    </a:moveTo>
                    <a:cubicBezTo>
                      <a:pt x="9" y="10"/>
                      <a:pt x="11" y="7"/>
                      <a:pt x="15" y="7"/>
                    </a:cubicBezTo>
                    <a:cubicBezTo>
                      <a:pt x="19" y="7"/>
                      <a:pt x="21" y="11"/>
                      <a:pt x="21" y="14"/>
                    </a:cubicBezTo>
                    <a:lnTo>
                      <a:pt x="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5" name="Freeform 28"/>
              <p:cNvSpPr>
                <a:spLocks noEditPoints="1"/>
              </p:cNvSpPr>
              <p:nvPr userDrawn="1"/>
            </p:nvSpPr>
            <p:spPr bwMode="auto">
              <a:xfrm>
                <a:off x="2330450" y="5976938"/>
                <a:ext cx="114300" cy="134937"/>
              </a:xfrm>
              <a:custGeom>
                <a:avLst/>
                <a:gdLst>
                  <a:gd name="T0" fmla="*/ 13 w 30"/>
                  <a:gd name="T1" fmla="*/ 36 h 36"/>
                  <a:gd name="T2" fmla="*/ 21 w 30"/>
                  <a:gd name="T3" fmla="*/ 32 h 36"/>
                  <a:gd name="T4" fmla="*/ 21 w 30"/>
                  <a:gd name="T5" fmla="*/ 35 h 36"/>
                  <a:gd name="T6" fmla="*/ 30 w 30"/>
                  <a:gd name="T7" fmla="*/ 35 h 36"/>
                  <a:gd name="T8" fmla="*/ 30 w 30"/>
                  <a:gd name="T9" fmla="*/ 12 h 36"/>
                  <a:gd name="T10" fmla="*/ 16 w 30"/>
                  <a:gd name="T11" fmla="*/ 0 h 36"/>
                  <a:gd name="T12" fmla="*/ 3 w 30"/>
                  <a:gd name="T13" fmla="*/ 3 h 36"/>
                  <a:gd name="T14" fmla="*/ 6 w 30"/>
                  <a:gd name="T15" fmla="*/ 9 h 36"/>
                  <a:gd name="T16" fmla="*/ 15 w 30"/>
                  <a:gd name="T17" fmla="*/ 7 h 36"/>
                  <a:gd name="T18" fmla="*/ 21 w 30"/>
                  <a:gd name="T19" fmla="*/ 12 h 36"/>
                  <a:gd name="T20" fmla="*/ 21 w 30"/>
                  <a:gd name="T21" fmla="*/ 14 h 36"/>
                  <a:gd name="T22" fmla="*/ 14 w 30"/>
                  <a:gd name="T23" fmla="*/ 12 h 36"/>
                  <a:gd name="T24" fmla="*/ 0 w 30"/>
                  <a:gd name="T25" fmla="*/ 24 h 36"/>
                  <a:gd name="T26" fmla="*/ 13 w 30"/>
                  <a:gd name="T27" fmla="*/ 36 h 36"/>
                  <a:gd name="T28" fmla="*/ 15 w 30"/>
                  <a:gd name="T29" fmla="*/ 19 h 36"/>
                  <a:gd name="T30" fmla="*/ 21 w 30"/>
                  <a:gd name="T31" fmla="*/ 20 h 36"/>
                  <a:gd name="T32" fmla="*/ 21 w 30"/>
                  <a:gd name="T33" fmla="*/ 25 h 36"/>
                  <a:gd name="T34" fmla="*/ 15 w 30"/>
                  <a:gd name="T35" fmla="*/ 29 h 36"/>
                  <a:gd name="T36" fmla="*/ 9 w 30"/>
                  <a:gd name="T37" fmla="*/ 24 h 36"/>
                  <a:gd name="T38" fmla="*/ 15 w 30"/>
                  <a:gd name="T39" fmla="*/ 19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0" h="36">
                    <a:moveTo>
                      <a:pt x="13" y="36"/>
                    </a:moveTo>
                    <a:cubicBezTo>
                      <a:pt x="16" y="36"/>
                      <a:pt x="19" y="35"/>
                      <a:pt x="21" y="32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4"/>
                      <a:pt x="25" y="0"/>
                      <a:pt x="16" y="0"/>
                    </a:cubicBezTo>
                    <a:cubicBezTo>
                      <a:pt x="11" y="0"/>
                      <a:pt x="7" y="1"/>
                      <a:pt x="3" y="3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9" y="8"/>
                      <a:pt x="12" y="7"/>
                      <a:pt x="15" y="7"/>
                    </a:cubicBezTo>
                    <a:cubicBezTo>
                      <a:pt x="19" y="7"/>
                      <a:pt x="21" y="8"/>
                      <a:pt x="21" y="12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19" y="13"/>
                      <a:pt x="17" y="12"/>
                      <a:pt x="14" y="12"/>
                    </a:cubicBezTo>
                    <a:cubicBezTo>
                      <a:pt x="8" y="12"/>
                      <a:pt x="0" y="15"/>
                      <a:pt x="0" y="24"/>
                    </a:cubicBezTo>
                    <a:cubicBezTo>
                      <a:pt x="0" y="32"/>
                      <a:pt x="7" y="36"/>
                      <a:pt x="13" y="36"/>
                    </a:cubicBezTo>
                    <a:close/>
                    <a:moveTo>
                      <a:pt x="15" y="19"/>
                    </a:moveTo>
                    <a:cubicBezTo>
                      <a:pt x="17" y="19"/>
                      <a:pt x="19" y="19"/>
                      <a:pt x="21" y="20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0" y="27"/>
                      <a:pt x="18" y="29"/>
                      <a:pt x="15" y="29"/>
                    </a:cubicBezTo>
                    <a:cubicBezTo>
                      <a:pt x="11" y="29"/>
                      <a:pt x="9" y="27"/>
                      <a:pt x="9" y="24"/>
                    </a:cubicBezTo>
                    <a:cubicBezTo>
                      <a:pt x="9" y="20"/>
                      <a:pt x="11" y="19"/>
                      <a:pt x="15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6" name="Freeform 29"/>
              <p:cNvSpPr>
                <a:spLocks noEditPoints="1"/>
              </p:cNvSpPr>
              <p:nvPr userDrawn="1"/>
            </p:nvSpPr>
            <p:spPr bwMode="auto">
              <a:xfrm>
                <a:off x="2146300" y="5976938"/>
                <a:ext cx="109538" cy="184150"/>
              </a:xfrm>
              <a:custGeom>
                <a:avLst/>
                <a:gdLst>
                  <a:gd name="T0" fmla="*/ 21 w 29"/>
                  <a:gd name="T1" fmla="*/ 3 h 49"/>
                  <a:gd name="T2" fmla="*/ 13 w 29"/>
                  <a:gd name="T3" fmla="*/ 0 h 49"/>
                  <a:gd name="T4" fmla="*/ 0 w 29"/>
                  <a:gd name="T5" fmla="*/ 17 h 49"/>
                  <a:gd name="T6" fmla="*/ 13 w 29"/>
                  <a:gd name="T7" fmla="*/ 36 h 49"/>
                  <a:gd name="T8" fmla="*/ 21 w 29"/>
                  <a:gd name="T9" fmla="*/ 32 h 49"/>
                  <a:gd name="T10" fmla="*/ 21 w 29"/>
                  <a:gd name="T11" fmla="*/ 33 h 49"/>
                  <a:gd name="T12" fmla="*/ 10 w 29"/>
                  <a:gd name="T13" fmla="*/ 42 h 49"/>
                  <a:gd name="T14" fmla="*/ 9 w 29"/>
                  <a:gd name="T15" fmla="*/ 42 h 49"/>
                  <a:gd name="T16" fmla="*/ 12 w 29"/>
                  <a:gd name="T17" fmla="*/ 49 h 49"/>
                  <a:gd name="T18" fmla="*/ 12 w 29"/>
                  <a:gd name="T19" fmla="*/ 49 h 49"/>
                  <a:gd name="T20" fmla="*/ 29 w 29"/>
                  <a:gd name="T21" fmla="*/ 32 h 49"/>
                  <a:gd name="T22" fmla="*/ 29 w 29"/>
                  <a:gd name="T23" fmla="*/ 1 h 49"/>
                  <a:gd name="T24" fmla="*/ 21 w 29"/>
                  <a:gd name="T25" fmla="*/ 1 h 49"/>
                  <a:gd name="T26" fmla="*/ 21 w 29"/>
                  <a:gd name="T27" fmla="*/ 3 h 49"/>
                  <a:gd name="T28" fmla="*/ 21 w 29"/>
                  <a:gd name="T29" fmla="*/ 24 h 49"/>
                  <a:gd name="T30" fmla="*/ 15 w 29"/>
                  <a:gd name="T31" fmla="*/ 28 h 49"/>
                  <a:gd name="T32" fmla="*/ 8 w 29"/>
                  <a:gd name="T33" fmla="*/ 17 h 49"/>
                  <a:gd name="T34" fmla="*/ 15 w 29"/>
                  <a:gd name="T35" fmla="*/ 8 h 49"/>
                  <a:gd name="T36" fmla="*/ 21 w 29"/>
                  <a:gd name="T37" fmla="*/ 11 h 49"/>
                  <a:gd name="T38" fmla="*/ 21 w 29"/>
                  <a:gd name="T39" fmla="*/ 2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9" h="49">
                    <a:moveTo>
                      <a:pt x="21" y="3"/>
                    </a:moveTo>
                    <a:cubicBezTo>
                      <a:pt x="19" y="1"/>
                      <a:pt x="16" y="0"/>
                      <a:pt x="13" y="0"/>
                    </a:cubicBezTo>
                    <a:cubicBezTo>
                      <a:pt x="5" y="0"/>
                      <a:pt x="0" y="7"/>
                      <a:pt x="0" y="17"/>
                    </a:cubicBezTo>
                    <a:cubicBezTo>
                      <a:pt x="0" y="29"/>
                      <a:pt x="5" y="36"/>
                      <a:pt x="13" y="36"/>
                    </a:cubicBezTo>
                    <a:cubicBezTo>
                      <a:pt x="16" y="36"/>
                      <a:pt x="18" y="35"/>
                      <a:pt x="21" y="32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1" y="37"/>
                      <a:pt x="21" y="42"/>
                      <a:pt x="10" y="42"/>
                    </a:cubicBezTo>
                    <a:cubicBezTo>
                      <a:pt x="9" y="42"/>
                      <a:pt x="9" y="42"/>
                      <a:pt x="9" y="42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24" y="49"/>
                      <a:pt x="29" y="43"/>
                      <a:pt x="29" y="3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1" y="1"/>
                      <a:pt x="21" y="1"/>
                      <a:pt x="21" y="1"/>
                    </a:cubicBezTo>
                    <a:lnTo>
                      <a:pt x="21" y="3"/>
                    </a:lnTo>
                    <a:close/>
                    <a:moveTo>
                      <a:pt x="21" y="24"/>
                    </a:moveTo>
                    <a:cubicBezTo>
                      <a:pt x="19" y="26"/>
                      <a:pt x="18" y="28"/>
                      <a:pt x="15" y="28"/>
                    </a:cubicBezTo>
                    <a:cubicBezTo>
                      <a:pt x="12" y="28"/>
                      <a:pt x="8" y="26"/>
                      <a:pt x="8" y="17"/>
                    </a:cubicBezTo>
                    <a:cubicBezTo>
                      <a:pt x="8" y="9"/>
                      <a:pt x="12" y="8"/>
                      <a:pt x="15" y="8"/>
                    </a:cubicBezTo>
                    <a:cubicBezTo>
                      <a:pt x="18" y="8"/>
                      <a:pt x="20" y="10"/>
                      <a:pt x="21" y="11"/>
                    </a:cubicBezTo>
                    <a:lnTo>
                      <a:pt x="2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7" name="Freeform 30"/>
              <p:cNvSpPr>
                <a:spLocks noEditPoints="1"/>
              </p:cNvSpPr>
              <p:nvPr userDrawn="1"/>
            </p:nvSpPr>
            <p:spPr bwMode="auto">
              <a:xfrm>
                <a:off x="2527300" y="5927725"/>
                <a:ext cx="109538" cy="184150"/>
              </a:xfrm>
              <a:custGeom>
                <a:avLst/>
                <a:gdLst>
                  <a:gd name="T0" fmla="*/ 16 w 29"/>
                  <a:gd name="T1" fmla="*/ 13 h 49"/>
                  <a:gd name="T2" fmla="*/ 8 w 29"/>
                  <a:gd name="T3" fmla="*/ 16 h 49"/>
                  <a:gd name="T4" fmla="*/ 8 w 29"/>
                  <a:gd name="T5" fmla="*/ 0 h 49"/>
                  <a:gd name="T6" fmla="*/ 0 w 29"/>
                  <a:gd name="T7" fmla="*/ 4 h 49"/>
                  <a:gd name="T8" fmla="*/ 0 w 29"/>
                  <a:gd name="T9" fmla="*/ 48 h 49"/>
                  <a:gd name="T10" fmla="*/ 8 w 29"/>
                  <a:gd name="T11" fmla="*/ 48 h 49"/>
                  <a:gd name="T12" fmla="*/ 8 w 29"/>
                  <a:gd name="T13" fmla="*/ 45 h 49"/>
                  <a:gd name="T14" fmla="*/ 16 w 29"/>
                  <a:gd name="T15" fmla="*/ 49 h 49"/>
                  <a:gd name="T16" fmla="*/ 29 w 29"/>
                  <a:gd name="T17" fmla="*/ 30 h 49"/>
                  <a:gd name="T18" fmla="*/ 16 w 29"/>
                  <a:gd name="T19" fmla="*/ 13 h 49"/>
                  <a:gd name="T20" fmla="*/ 15 w 29"/>
                  <a:gd name="T21" fmla="*/ 41 h 49"/>
                  <a:gd name="T22" fmla="*/ 8 w 29"/>
                  <a:gd name="T23" fmla="*/ 38 h 49"/>
                  <a:gd name="T24" fmla="*/ 8 w 29"/>
                  <a:gd name="T25" fmla="*/ 24 h 49"/>
                  <a:gd name="T26" fmla="*/ 14 w 29"/>
                  <a:gd name="T27" fmla="*/ 21 h 49"/>
                  <a:gd name="T28" fmla="*/ 21 w 29"/>
                  <a:gd name="T29" fmla="*/ 30 h 49"/>
                  <a:gd name="T30" fmla="*/ 15 w 29"/>
                  <a:gd name="T31" fmla="*/ 4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9" h="49">
                    <a:moveTo>
                      <a:pt x="16" y="13"/>
                    </a:moveTo>
                    <a:cubicBezTo>
                      <a:pt x="13" y="13"/>
                      <a:pt x="11" y="14"/>
                      <a:pt x="8" y="16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10" y="48"/>
                      <a:pt x="13" y="49"/>
                      <a:pt x="16" y="49"/>
                    </a:cubicBezTo>
                    <a:cubicBezTo>
                      <a:pt x="25" y="49"/>
                      <a:pt x="29" y="42"/>
                      <a:pt x="29" y="30"/>
                    </a:cubicBezTo>
                    <a:cubicBezTo>
                      <a:pt x="29" y="20"/>
                      <a:pt x="24" y="13"/>
                      <a:pt x="16" y="13"/>
                    </a:cubicBezTo>
                    <a:close/>
                    <a:moveTo>
                      <a:pt x="15" y="41"/>
                    </a:moveTo>
                    <a:cubicBezTo>
                      <a:pt x="11" y="41"/>
                      <a:pt x="9" y="39"/>
                      <a:pt x="8" y="38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10" y="22"/>
                      <a:pt x="12" y="21"/>
                      <a:pt x="14" y="21"/>
                    </a:cubicBezTo>
                    <a:cubicBezTo>
                      <a:pt x="18" y="21"/>
                      <a:pt x="21" y="23"/>
                      <a:pt x="21" y="30"/>
                    </a:cubicBezTo>
                    <a:cubicBezTo>
                      <a:pt x="21" y="37"/>
                      <a:pt x="19" y="41"/>
                      <a:pt x="15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8" name="Freeform 31"/>
              <p:cNvSpPr>
                <a:spLocks noEditPoints="1"/>
              </p:cNvSpPr>
              <p:nvPr userDrawn="1"/>
            </p:nvSpPr>
            <p:spPr bwMode="auto">
              <a:xfrm>
                <a:off x="1809750" y="5924550"/>
                <a:ext cx="114300" cy="187325"/>
              </a:xfrm>
              <a:custGeom>
                <a:avLst/>
                <a:gdLst>
                  <a:gd name="T0" fmla="*/ 21 w 30"/>
                  <a:gd name="T1" fmla="*/ 17 h 50"/>
                  <a:gd name="T2" fmla="*/ 14 w 30"/>
                  <a:gd name="T3" fmla="*/ 14 h 50"/>
                  <a:gd name="T4" fmla="*/ 0 w 30"/>
                  <a:gd name="T5" fmla="*/ 31 h 50"/>
                  <a:gd name="T6" fmla="*/ 13 w 30"/>
                  <a:gd name="T7" fmla="*/ 50 h 50"/>
                  <a:gd name="T8" fmla="*/ 21 w 30"/>
                  <a:gd name="T9" fmla="*/ 46 h 50"/>
                  <a:gd name="T10" fmla="*/ 21 w 30"/>
                  <a:gd name="T11" fmla="*/ 49 h 50"/>
                  <a:gd name="T12" fmla="*/ 30 w 30"/>
                  <a:gd name="T13" fmla="*/ 49 h 50"/>
                  <a:gd name="T14" fmla="*/ 30 w 30"/>
                  <a:gd name="T15" fmla="*/ 0 h 50"/>
                  <a:gd name="T16" fmla="*/ 21 w 30"/>
                  <a:gd name="T17" fmla="*/ 5 h 50"/>
                  <a:gd name="T18" fmla="*/ 21 w 30"/>
                  <a:gd name="T19" fmla="*/ 17 h 50"/>
                  <a:gd name="T20" fmla="*/ 21 w 30"/>
                  <a:gd name="T21" fmla="*/ 38 h 50"/>
                  <a:gd name="T22" fmla="*/ 15 w 30"/>
                  <a:gd name="T23" fmla="*/ 42 h 50"/>
                  <a:gd name="T24" fmla="*/ 9 w 30"/>
                  <a:gd name="T25" fmla="*/ 31 h 50"/>
                  <a:gd name="T26" fmla="*/ 15 w 30"/>
                  <a:gd name="T27" fmla="*/ 22 h 50"/>
                  <a:gd name="T28" fmla="*/ 21 w 30"/>
                  <a:gd name="T29" fmla="*/ 25 h 50"/>
                  <a:gd name="T30" fmla="*/ 21 w 30"/>
                  <a:gd name="T31" fmla="*/ 3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0" h="50">
                    <a:moveTo>
                      <a:pt x="21" y="17"/>
                    </a:moveTo>
                    <a:cubicBezTo>
                      <a:pt x="19" y="15"/>
                      <a:pt x="16" y="14"/>
                      <a:pt x="14" y="14"/>
                    </a:cubicBezTo>
                    <a:cubicBezTo>
                      <a:pt x="5" y="14"/>
                      <a:pt x="0" y="21"/>
                      <a:pt x="0" y="31"/>
                    </a:cubicBezTo>
                    <a:cubicBezTo>
                      <a:pt x="0" y="43"/>
                      <a:pt x="5" y="50"/>
                      <a:pt x="13" y="50"/>
                    </a:cubicBezTo>
                    <a:cubicBezTo>
                      <a:pt x="16" y="50"/>
                      <a:pt x="19" y="49"/>
                      <a:pt x="21" y="46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21" y="17"/>
                    </a:lnTo>
                    <a:close/>
                    <a:moveTo>
                      <a:pt x="21" y="38"/>
                    </a:moveTo>
                    <a:cubicBezTo>
                      <a:pt x="20" y="40"/>
                      <a:pt x="18" y="42"/>
                      <a:pt x="15" y="42"/>
                    </a:cubicBezTo>
                    <a:cubicBezTo>
                      <a:pt x="12" y="42"/>
                      <a:pt x="9" y="40"/>
                      <a:pt x="9" y="31"/>
                    </a:cubicBezTo>
                    <a:cubicBezTo>
                      <a:pt x="9" y="23"/>
                      <a:pt x="12" y="22"/>
                      <a:pt x="15" y="22"/>
                    </a:cubicBezTo>
                    <a:cubicBezTo>
                      <a:pt x="18" y="22"/>
                      <a:pt x="20" y="24"/>
                      <a:pt x="21" y="25"/>
                    </a:cubicBezTo>
                    <a:lnTo>
                      <a:pt x="2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9" name="Freeform 32"/>
              <p:cNvSpPr>
                <a:spLocks/>
              </p:cNvSpPr>
              <p:nvPr userDrawn="1"/>
            </p:nvSpPr>
            <p:spPr bwMode="auto">
              <a:xfrm>
                <a:off x="1757363" y="5924550"/>
                <a:ext cx="30163" cy="184150"/>
              </a:xfrm>
              <a:custGeom>
                <a:avLst/>
                <a:gdLst>
                  <a:gd name="T0" fmla="*/ 0 w 19"/>
                  <a:gd name="T1" fmla="*/ 116 h 116"/>
                  <a:gd name="T2" fmla="*/ 19 w 19"/>
                  <a:gd name="T3" fmla="*/ 116 h 116"/>
                  <a:gd name="T4" fmla="*/ 19 w 19"/>
                  <a:gd name="T5" fmla="*/ 16 h 116"/>
                  <a:gd name="T6" fmla="*/ 19 w 19"/>
                  <a:gd name="T7" fmla="*/ 0 h 116"/>
                  <a:gd name="T8" fmla="*/ 0 w 19"/>
                  <a:gd name="T9" fmla="*/ 11 h 116"/>
                  <a:gd name="T10" fmla="*/ 0 w 19"/>
                  <a:gd name="T11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16">
                    <a:moveTo>
                      <a:pt x="0" y="116"/>
                    </a:moveTo>
                    <a:lnTo>
                      <a:pt x="19" y="116"/>
                    </a:lnTo>
                    <a:lnTo>
                      <a:pt x="19" y="16"/>
                    </a:lnTo>
                    <a:lnTo>
                      <a:pt x="19" y="0"/>
                    </a:lnTo>
                    <a:lnTo>
                      <a:pt x="0" y="11"/>
                    </a:lnTo>
                    <a:lnTo>
                      <a:pt x="0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80" name="Freeform 33"/>
              <p:cNvSpPr>
                <a:spLocks/>
              </p:cNvSpPr>
              <p:nvPr userDrawn="1"/>
            </p:nvSpPr>
            <p:spPr bwMode="auto">
              <a:xfrm>
                <a:off x="1697038" y="5980113"/>
                <a:ext cx="30163" cy="128587"/>
              </a:xfrm>
              <a:custGeom>
                <a:avLst/>
                <a:gdLst>
                  <a:gd name="T0" fmla="*/ 19 w 19"/>
                  <a:gd name="T1" fmla="*/ 31 h 81"/>
                  <a:gd name="T2" fmla="*/ 19 w 19"/>
                  <a:gd name="T3" fmla="*/ 0 h 81"/>
                  <a:gd name="T4" fmla="*/ 0 w 19"/>
                  <a:gd name="T5" fmla="*/ 0 h 81"/>
                  <a:gd name="T6" fmla="*/ 0 w 19"/>
                  <a:gd name="T7" fmla="*/ 81 h 81"/>
                  <a:gd name="T8" fmla="*/ 19 w 19"/>
                  <a:gd name="T9" fmla="*/ 81 h 81"/>
                  <a:gd name="T10" fmla="*/ 19 w 19"/>
                  <a:gd name="T11" fmla="*/ 3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81">
                    <a:moveTo>
                      <a:pt x="19" y="31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0" y="81"/>
                    </a:lnTo>
                    <a:lnTo>
                      <a:pt x="19" y="81"/>
                    </a:lnTo>
                    <a:lnTo>
                      <a:pt x="19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81" name="Freeform 34"/>
              <p:cNvSpPr>
                <a:spLocks/>
              </p:cNvSpPr>
              <p:nvPr userDrawn="1"/>
            </p:nvSpPr>
            <p:spPr bwMode="auto">
              <a:xfrm>
                <a:off x="2009775" y="5976938"/>
                <a:ext cx="114300" cy="131762"/>
              </a:xfrm>
              <a:custGeom>
                <a:avLst/>
                <a:gdLst>
                  <a:gd name="T0" fmla="*/ 9 w 30"/>
                  <a:gd name="T1" fmla="*/ 16 h 35"/>
                  <a:gd name="T2" fmla="*/ 15 w 30"/>
                  <a:gd name="T3" fmla="*/ 8 h 35"/>
                  <a:gd name="T4" fmla="*/ 21 w 30"/>
                  <a:gd name="T5" fmla="*/ 16 h 35"/>
                  <a:gd name="T6" fmla="*/ 21 w 30"/>
                  <a:gd name="T7" fmla="*/ 35 h 35"/>
                  <a:gd name="T8" fmla="*/ 30 w 30"/>
                  <a:gd name="T9" fmla="*/ 35 h 35"/>
                  <a:gd name="T10" fmla="*/ 30 w 30"/>
                  <a:gd name="T11" fmla="*/ 16 h 35"/>
                  <a:gd name="T12" fmla="*/ 17 w 30"/>
                  <a:gd name="T13" fmla="*/ 0 h 35"/>
                  <a:gd name="T14" fmla="*/ 9 w 30"/>
                  <a:gd name="T15" fmla="*/ 3 h 35"/>
                  <a:gd name="T16" fmla="*/ 9 w 30"/>
                  <a:gd name="T17" fmla="*/ 1 h 35"/>
                  <a:gd name="T18" fmla="*/ 0 w 30"/>
                  <a:gd name="T19" fmla="*/ 1 h 35"/>
                  <a:gd name="T20" fmla="*/ 0 w 30"/>
                  <a:gd name="T21" fmla="*/ 35 h 35"/>
                  <a:gd name="T22" fmla="*/ 9 w 30"/>
                  <a:gd name="T23" fmla="*/ 35 h 35"/>
                  <a:gd name="T24" fmla="*/ 9 w 30"/>
                  <a:gd name="T25" fmla="*/ 1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35">
                    <a:moveTo>
                      <a:pt x="9" y="16"/>
                    </a:moveTo>
                    <a:cubicBezTo>
                      <a:pt x="9" y="11"/>
                      <a:pt x="11" y="8"/>
                      <a:pt x="15" y="8"/>
                    </a:cubicBezTo>
                    <a:cubicBezTo>
                      <a:pt x="19" y="8"/>
                      <a:pt x="21" y="10"/>
                      <a:pt x="21" y="16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0" y="5"/>
                      <a:pt x="26" y="0"/>
                      <a:pt x="17" y="0"/>
                    </a:cubicBezTo>
                    <a:cubicBezTo>
                      <a:pt x="14" y="0"/>
                      <a:pt x="11" y="1"/>
                      <a:pt x="9" y="3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9" y="35"/>
                      <a:pt x="9" y="35"/>
                      <a:pt x="9" y="35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82" name="Freeform 35"/>
              <p:cNvSpPr>
                <a:spLocks/>
              </p:cNvSpPr>
              <p:nvPr userDrawn="1"/>
            </p:nvSpPr>
            <p:spPr bwMode="auto">
              <a:xfrm>
                <a:off x="1554163" y="5980113"/>
                <a:ext cx="112713" cy="131762"/>
              </a:xfrm>
              <a:custGeom>
                <a:avLst/>
                <a:gdLst>
                  <a:gd name="T0" fmla="*/ 13 w 30"/>
                  <a:gd name="T1" fmla="*/ 35 h 35"/>
                  <a:gd name="T2" fmla="*/ 22 w 30"/>
                  <a:gd name="T3" fmla="*/ 31 h 35"/>
                  <a:gd name="T4" fmla="*/ 22 w 30"/>
                  <a:gd name="T5" fmla="*/ 34 h 35"/>
                  <a:gd name="T6" fmla="*/ 30 w 30"/>
                  <a:gd name="T7" fmla="*/ 34 h 35"/>
                  <a:gd name="T8" fmla="*/ 30 w 30"/>
                  <a:gd name="T9" fmla="*/ 0 h 35"/>
                  <a:gd name="T10" fmla="*/ 22 w 30"/>
                  <a:gd name="T11" fmla="*/ 0 h 35"/>
                  <a:gd name="T12" fmla="*/ 22 w 30"/>
                  <a:gd name="T13" fmla="*/ 19 h 35"/>
                  <a:gd name="T14" fmla="*/ 15 w 30"/>
                  <a:gd name="T15" fmla="*/ 27 h 35"/>
                  <a:gd name="T16" fmla="*/ 9 w 30"/>
                  <a:gd name="T17" fmla="*/ 19 h 35"/>
                  <a:gd name="T18" fmla="*/ 9 w 30"/>
                  <a:gd name="T19" fmla="*/ 0 h 35"/>
                  <a:gd name="T20" fmla="*/ 0 w 30"/>
                  <a:gd name="T21" fmla="*/ 0 h 35"/>
                  <a:gd name="T22" fmla="*/ 0 w 30"/>
                  <a:gd name="T23" fmla="*/ 19 h 35"/>
                  <a:gd name="T24" fmla="*/ 13 w 30"/>
                  <a:gd name="T2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35">
                    <a:moveTo>
                      <a:pt x="13" y="35"/>
                    </a:moveTo>
                    <a:cubicBezTo>
                      <a:pt x="17" y="35"/>
                      <a:pt x="20" y="33"/>
                      <a:pt x="22" y="31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24"/>
                      <a:pt x="19" y="27"/>
                      <a:pt x="15" y="27"/>
                    </a:cubicBezTo>
                    <a:cubicBezTo>
                      <a:pt x="11" y="27"/>
                      <a:pt x="9" y="24"/>
                      <a:pt x="9" y="19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5"/>
                      <a:pt x="2" y="35"/>
                      <a:pt x="13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83" name="Freeform 36"/>
              <p:cNvSpPr>
                <a:spLocks noEditPoints="1"/>
              </p:cNvSpPr>
              <p:nvPr userDrawn="1"/>
            </p:nvSpPr>
            <p:spPr bwMode="auto">
              <a:xfrm>
                <a:off x="1395413" y="5930900"/>
                <a:ext cx="134938" cy="177800"/>
              </a:xfrm>
              <a:custGeom>
                <a:avLst/>
                <a:gdLst>
                  <a:gd name="T0" fmla="*/ 36 w 36"/>
                  <a:gd name="T1" fmla="*/ 32 h 47"/>
                  <a:gd name="T2" fmla="*/ 30 w 36"/>
                  <a:gd name="T3" fmla="*/ 21 h 47"/>
                  <a:gd name="T4" fmla="*/ 35 w 36"/>
                  <a:gd name="T5" fmla="*/ 12 h 47"/>
                  <a:gd name="T6" fmla="*/ 20 w 36"/>
                  <a:gd name="T7" fmla="*/ 0 h 47"/>
                  <a:gd name="T8" fmla="*/ 0 w 36"/>
                  <a:gd name="T9" fmla="*/ 0 h 47"/>
                  <a:gd name="T10" fmla="*/ 0 w 36"/>
                  <a:gd name="T11" fmla="*/ 47 h 47"/>
                  <a:gd name="T12" fmla="*/ 20 w 36"/>
                  <a:gd name="T13" fmla="*/ 47 h 47"/>
                  <a:gd name="T14" fmla="*/ 36 w 36"/>
                  <a:gd name="T15" fmla="*/ 32 h 47"/>
                  <a:gd name="T16" fmla="*/ 9 w 36"/>
                  <a:gd name="T17" fmla="*/ 8 h 47"/>
                  <a:gd name="T18" fmla="*/ 20 w 36"/>
                  <a:gd name="T19" fmla="*/ 8 h 47"/>
                  <a:gd name="T20" fmla="*/ 26 w 36"/>
                  <a:gd name="T21" fmla="*/ 13 h 47"/>
                  <a:gd name="T22" fmla="*/ 20 w 36"/>
                  <a:gd name="T23" fmla="*/ 18 h 47"/>
                  <a:gd name="T24" fmla="*/ 9 w 36"/>
                  <a:gd name="T25" fmla="*/ 18 h 47"/>
                  <a:gd name="T26" fmla="*/ 9 w 36"/>
                  <a:gd name="T27" fmla="*/ 8 h 47"/>
                  <a:gd name="T28" fmla="*/ 9 w 36"/>
                  <a:gd name="T29" fmla="*/ 26 h 47"/>
                  <a:gd name="T30" fmla="*/ 20 w 36"/>
                  <a:gd name="T31" fmla="*/ 26 h 47"/>
                  <a:gd name="T32" fmla="*/ 27 w 36"/>
                  <a:gd name="T33" fmla="*/ 32 h 47"/>
                  <a:gd name="T34" fmla="*/ 20 w 36"/>
                  <a:gd name="T35" fmla="*/ 39 h 47"/>
                  <a:gd name="T36" fmla="*/ 9 w 36"/>
                  <a:gd name="T37" fmla="*/ 39 h 47"/>
                  <a:gd name="T38" fmla="*/ 9 w 36"/>
                  <a:gd name="T39" fmla="*/ 2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6" h="47">
                    <a:moveTo>
                      <a:pt x="36" y="32"/>
                    </a:moveTo>
                    <a:cubicBezTo>
                      <a:pt x="36" y="25"/>
                      <a:pt x="32" y="23"/>
                      <a:pt x="30" y="21"/>
                    </a:cubicBezTo>
                    <a:cubicBezTo>
                      <a:pt x="33" y="20"/>
                      <a:pt x="35" y="16"/>
                      <a:pt x="35" y="12"/>
                    </a:cubicBezTo>
                    <a:cubicBezTo>
                      <a:pt x="35" y="4"/>
                      <a:pt x="3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30" y="47"/>
                      <a:pt x="36" y="41"/>
                      <a:pt x="36" y="32"/>
                    </a:cubicBezTo>
                    <a:close/>
                    <a:moveTo>
                      <a:pt x="9" y="8"/>
                    </a:moveTo>
                    <a:cubicBezTo>
                      <a:pt x="20" y="8"/>
                      <a:pt x="20" y="8"/>
                      <a:pt x="20" y="8"/>
                    </a:cubicBezTo>
                    <a:cubicBezTo>
                      <a:pt x="24" y="8"/>
                      <a:pt x="26" y="10"/>
                      <a:pt x="26" y="13"/>
                    </a:cubicBezTo>
                    <a:cubicBezTo>
                      <a:pt x="26" y="15"/>
                      <a:pt x="25" y="18"/>
                      <a:pt x="20" y="18"/>
                    </a:cubicBezTo>
                    <a:cubicBezTo>
                      <a:pt x="9" y="18"/>
                      <a:pt x="9" y="18"/>
                      <a:pt x="9" y="18"/>
                    </a:cubicBezTo>
                    <a:lnTo>
                      <a:pt x="9" y="8"/>
                    </a:lnTo>
                    <a:close/>
                    <a:moveTo>
                      <a:pt x="9" y="26"/>
                    </a:moveTo>
                    <a:cubicBezTo>
                      <a:pt x="20" y="26"/>
                      <a:pt x="20" y="26"/>
                      <a:pt x="20" y="26"/>
                    </a:cubicBezTo>
                    <a:cubicBezTo>
                      <a:pt x="25" y="26"/>
                      <a:pt x="27" y="28"/>
                      <a:pt x="27" y="32"/>
                    </a:cubicBezTo>
                    <a:cubicBezTo>
                      <a:pt x="27" y="37"/>
                      <a:pt x="25" y="39"/>
                      <a:pt x="20" y="39"/>
                    </a:cubicBezTo>
                    <a:cubicBezTo>
                      <a:pt x="9" y="39"/>
                      <a:pt x="9" y="39"/>
                      <a:pt x="9" y="39"/>
                    </a:cubicBezTo>
                    <a:lnTo>
                      <a:pt x="9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380154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F9F0CA55-F5F5-4EB4-9E06-747606D4C50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794" y="794"/>
          <a:ext cx="794" cy="7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think-cell Slide" r:id="rId5" imgW="501" imgH="502" progId="TCLayout.ActiveDocument.1">
                  <p:embed/>
                </p:oleObj>
              </mc:Choice>
              <mc:Fallback>
                <p:oleObj name="think-cell Slide" r:id="rId5" imgW="501" imgH="502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F9F0CA55-F5F5-4EB4-9E06-747606D4C50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94" y="794"/>
                        <a:ext cx="794" cy="7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3935C311-B362-47AC-8049-381E2E4F4975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1" y="2"/>
            <a:ext cx="79375" cy="79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 defTabSz="412544" hangingPunct="0"/>
            <a:endParaRPr lang="en-US" sz="1999" kern="0" dirty="0" err="1">
              <a:solidFill>
                <a:srgbClr val="000000"/>
              </a:solidFill>
              <a:latin typeface="Arial"/>
              <a:sym typeface="Apple SD Gothic Neo" panose="02000300000000000000"/>
            </a:endParaRPr>
          </a:p>
        </p:txBody>
      </p:sp>
      <p:sp>
        <p:nvSpPr>
          <p:cNvPr id="2" name="2. Slide Title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lide Number"/>
          <p:cNvSpPr txBox="1">
            <a:spLocks/>
          </p:cNvSpPr>
          <p:nvPr userDrawn="1"/>
        </p:nvSpPr>
        <p:spPr bwMode="gray">
          <a:xfrm>
            <a:off x="11652123" y="6640483"/>
            <a:ext cx="127439" cy="125580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algn="ctr" defTabSz="412544" hangingPunct="0"/>
            <a:fld id="{42C328C1-A84F-4A39-A664-DBA00541A8C6}" type="slidenum">
              <a:rPr lang="en-US" sz="800" kern="0" smtClean="0">
                <a:solidFill>
                  <a:srgbClr val="808080"/>
                </a:solidFill>
                <a:latin typeface="Arial"/>
                <a:sym typeface="ヒラギノ角ゴ ProN W3"/>
              </a:rPr>
              <a:pPr algn="ctr" defTabSz="412544" hangingPunct="0"/>
              <a:t>‹#›</a:t>
            </a:fld>
            <a:endParaRPr lang="en-US" sz="800" kern="0" dirty="0">
              <a:solidFill>
                <a:srgbClr val="808080"/>
              </a:solidFill>
              <a:latin typeface="Arial"/>
              <a:sym typeface="ヒラギノ角ゴ ProN W3"/>
            </a:endParaRPr>
          </a:p>
        </p:txBody>
      </p:sp>
      <p:sp>
        <p:nvSpPr>
          <p:cNvPr id="5" name="doc id" hidden="1"/>
          <p:cNvSpPr>
            <a:spLocks noChangeArrowheads="1"/>
          </p:cNvSpPr>
          <p:nvPr userDrawn="1"/>
        </p:nvSpPr>
        <p:spPr bwMode="gray">
          <a:xfrm flipH="1">
            <a:off x="10658003" y="51837"/>
            <a:ext cx="1231563" cy="94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217487" hangingPunct="0"/>
            <a:endParaRPr lang="en-US" sz="600" kern="0" dirty="0">
              <a:solidFill>
                <a:srgbClr val="808080"/>
              </a:solidFill>
              <a:latin typeface="Arial"/>
              <a:sym typeface="ヒラギノ角ゴ ProN W3"/>
            </a:endParaRPr>
          </a:p>
        </p:txBody>
      </p:sp>
    </p:spTree>
    <p:extLst>
      <p:ext uri="{BB962C8B-B14F-4D97-AF65-F5344CB8AC3E}">
        <p14:creationId xmlns:p14="http://schemas.microsoft.com/office/powerpoint/2010/main" val="29711771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336">
          <p15:clr>
            <a:srgbClr val="F26B43"/>
          </p15:clr>
        </p15:guide>
        <p15:guide id="2" pos="99">
          <p15:clr>
            <a:srgbClr val="F26B43"/>
          </p15:clr>
        </p15:guide>
        <p15:guide id="3" orient="horz" pos="688">
          <p15:clr>
            <a:srgbClr val="F26B43"/>
          </p15:clr>
        </p15:guide>
        <p15:guide id="4" orient="horz" pos="3911">
          <p15:clr>
            <a:srgbClr val="F26B43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497856" y="79566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75100" y="1954221"/>
            <a:ext cx="4326679" cy="979702"/>
          </a:xfrm>
        </p:spPr>
        <p:txBody>
          <a:bodyPr/>
          <a:lstStyle>
            <a:lvl1pPr>
              <a:defRPr sz="2999" b="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775100" y="3046159"/>
            <a:ext cx="4326679" cy="1046323"/>
          </a:xfrm>
        </p:spPr>
        <p:txBody>
          <a:bodyPr/>
          <a:lstStyle>
            <a:lvl1pPr marL="0" indent="0" algn="l"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EYInterstate" panose="02000503020000020004" pitchFamily="2" charset="0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93BD223-2224-476C-AB5C-300C248C1618}"/>
              </a:ext>
            </a:extLst>
          </p:cNvPr>
          <p:cNvCxnSpPr>
            <a:cxnSpLocks/>
          </p:cNvCxnSpPr>
          <p:nvPr userDrawn="1"/>
        </p:nvCxnSpPr>
        <p:spPr>
          <a:xfrm>
            <a:off x="1332490" y="5709060"/>
            <a:ext cx="8117873" cy="0"/>
          </a:xfrm>
          <a:prstGeom prst="line">
            <a:avLst/>
          </a:prstGeom>
          <a:ln>
            <a:solidFill>
              <a:srgbClr val="8282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51B4C43-E5F8-400E-A971-58A3766B1BF0}"/>
              </a:ext>
            </a:extLst>
          </p:cNvPr>
          <p:cNvSpPr txBox="1"/>
          <p:nvPr userDrawn="1"/>
        </p:nvSpPr>
        <p:spPr>
          <a:xfrm>
            <a:off x="461744" y="5605201"/>
            <a:ext cx="1044529" cy="19758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199" dirty="0">
                <a:solidFill>
                  <a:srgbClr val="828290"/>
                </a:solidFill>
                <a:latin typeface="EYInterstate Light" panose="02000506000000020004" pitchFamily="2" charset="0"/>
              </a:rPr>
              <a:t>Written by</a:t>
            </a:r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A9465B6B-DFD4-4E0C-9ACE-E88CA22204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2490" y="6019189"/>
            <a:ext cx="3087667" cy="180000"/>
          </a:xfrm>
        </p:spPr>
        <p:txBody>
          <a:bodyPr/>
          <a:lstStyle>
            <a:lvl1pPr marL="0" indent="0">
              <a:buNone/>
              <a:defRPr sz="1199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Surname</a:t>
            </a:r>
            <a:endParaRPr lang="en-GB" dirty="0"/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A1F2ED22-5637-4AB8-ABD8-3693A6EA55F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32490" y="6216807"/>
            <a:ext cx="3087667" cy="180000"/>
          </a:xfrm>
        </p:spPr>
        <p:txBody>
          <a:bodyPr/>
          <a:lstStyle>
            <a:lvl1pPr marL="0" indent="0">
              <a:buNone/>
              <a:defRPr sz="1199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29A5E1BC-8F6B-43EF-9FF6-8242E7708BD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1743" y="5914642"/>
            <a:ext cx="575700" cy="57600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grpSp>
        <p:nvGrpSpPr>
          <p:cNvPr id="2" name="Group 4">
            <a:extLst>
              <a:ext uri="{FF2B5EF4-FFF2-40B4-BE49-F238E27FC236}">
                <a16:creationId xmlns:a16="http://schemas.microsoft.com/office/drawing/2014/main" id="{63F02F42-4916-4588-807F-4BB7367EB0E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359392" y="4960938"/>
            <a:ext cx="1224912" cy="1435100"/>
            <a:chOff x="6529" y="3125"/>
            <a:chExt cx="772" cy="904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0BD928C5-1C7D-4599-A7E9-8AB1B188C6A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37C281E8-2924-471F-A849-26C37A059B4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21314489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497856" y="79566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75100" y="1954221"/>
            <a:ext cx="4326679" cy="979702"/>
          </a:xfrm>
        </p:spPr>
        <p:txBody>
          <a:bodyPr/>
          <a:lstStyle>
            <a:lvl1pPr>
              <a:defRPr sz="2999" b="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775100" y="3046159"/>
            <a:ext cx="4326679" cy="1046323"/>
          </a:xfrm>
        </p:spPr>
        <p:txBody>
          <a:bodyPr/>
          <a:lstStyle>
            <a:lvl1pPr marL="0" indent="0" algn="l"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EYInterstate" panose="02000503020000020004" pitchFamily="2" charset="0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93BD223-2224-476C-AB5C-300C248C1618}"/>
              </a:ext>
            </a:extLst>
          </p:cNvPr>
          <p:cNvCxnSpPr>
            <a:cxnSpLocks/>
          </p:cNvCxnSpPr>
          <p:nvPr userDrawn="1"/>
        </p:nvCxnSpPr>
        <p:spPr>
          <a:xfrm>
            <a:off x="1332490" y="5709060"/>
            <a:ext cx="8117873" cy="0"/>
          </a:xfrm>
          <a:prstGeom prst="line">
            <a:avLst/>
          </a:prstGeom>
          <a:ln>
            <a:solidFill>
              <a:srgbClr val="8282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51B4C43-E5F8-400E-A971-58A3766B1BF0}"/>
              </a:ext>
            </a:extLst>
          </p:cNvPr>
          <p:cNvSpPr txBox="1"/>
          <p:nvPr userDrawn="1"/>
        </p:nvSpPr>
        <p:spPr>
          <a:xfrm>
            <a:off x="461744" y="5605201"/>
            <a:ext cx="1044529" cy="19758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199" dirty="0">
                <a:solidFill>
                  <a:srgbClr val="828290"/>
                </a:solidFill>
                <a:latin typeface="EYInterstate Light" panose="02000506000000020004" pitchFamily="2" charset="0"/>
              </a:rPr>
              <a:t>Written by</a:t>
            </a:r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A9465B6B-DFD4-4E0C-9ACE-E88CA22204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1744" y="6019189"/>
            <a:ext cx="3087667" cy="180000"/>
          </a:xfrm>
        </p:spPr>
        <p:txBody>
          <a:bodyPr/>
          <a:lstStyle>
            <a:lvl1pPr marL="0" indent="0">
              <a:buNone/>
              <a:defRPr sz="1199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Surname</a:t>
            </a:r>
            <a:endParaRPr lang="en-GB" dirty="0"/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A1F2ED22-5637-4AB8-ABD8-3693A6EA55F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1744" y="6216807"/>
            <a:ext cx="3087667" cy="180000"/>
          </a:xfrm>
        </p:spPr>
        <p:txBody>
          <a:bodyPr/>
          <a:lstStyle>
            <a:lvl1pPr marL="0" indent="0">
              <a:buNone/>
              <a:defRPr sz="1199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5CE71800-5B4B-4F94-8DA1-A2C05D9E8750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359392" y="4960938"/>
            <a:ext cx="1224912" cy="1435100"/>
            <a:chOff x="6529" y="3125"/>
            <a:chExt cx="772" cy="904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58FB548F-77B7-4F42-8CF1-C53943386A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40005A69-42DA-4C6D-A41C-62C78DAFEFB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28091017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pproved question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" name="Group 234">
            <a:extLst>
              <a:ext uri="{FF2B5EF4-FFF2-40B4-BE49-F238E27FC236}">
                <a16:creationId xmlns:a16="http://schemas.microsoft.com/office/drawing/2014/main" id="{5342E118-6F1D-4C46-956E-4CCCBCAA7952}"/>
              </a:ext>
            </a:extLst>
          </p:cNvPr>
          <p:cNvGrpSpPr/>
          <p:nvPr userDrawn="1"/>
        </p:nvGrpSpPr>
        <p:grpSpPr>
          <a:xfrm>
            <a:off x="497856" y="5826613"/>
            <a:ext cx="3876004" cy="570195"/>
            <a:chOff x="498115" y="5951018"/>
            <a:chExt cx="3878023" cy="570195"/>
          </a:xfrm>
        </p:grpSpPr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A22049CA-64AE-409F-988D-A7317F8AD13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98115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69" name="Rectangle 6">
              <a:extLst>
                <a:ext uri="{FF2B5EF4-FFF2-40B4-BE49-F238E27FC236}">
                  <a16:creationId xmlns:a16="http://schemas.microsoft.com/office/drawing/2014/main" id="{E37A0A05-0A78-44A7-8873-0A1A20C8717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93411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70" name="Rectangle 7">
              <a:extLst>
                <a:ext uri="{FF2B5EF4-FFF2-40B4-BE49-F238E27FC236}">
                  <a16:creationId xmlns:a16="http://schemas.microsoft.com/office/drawing/2014/main" id="{0DEA0CBE-8527-4287-BF98-DA48947875F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90451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71" name="Freeform 8">
              <a:extLst>
                <a:ext uri="{FF2B5EF4-FFF2-40B4-BE49-F238E27FC236}">
                  <a16:creationId xmlns:a16="http://schemas.microsoft.com/office/drawing/2014/main" id="{444058C6-612A-446E-8F68-0E5CC4CFF36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8115" y="6181188"/>
              <a:ext cx="94161" cy="130778"/>
            </a:xfrm>
            <a:custGeom>
              <a:avLst/>
              <a:gdLst>
                <a:gd name="T0" fmla="*/ 32 w 54"/>
                <a:gd name="T1" fmla="*/ 11 h 75"/>
                <a:gd name="T2" fmla="*/ 32 w 54"/>
                <a:gd name="T3" fmla="*/ 75 h 75"/>
                <a:gd name="T4" fmla="*/ 22 w 54"/>
                <a:gd name="T5" fmla="*/ 75 h 75"/>
                <a:gd name="T6" fmla="*/ 22 w 54"/>
                <a:gd name="T7" fmla="*/ 11 h 75"/>
                <a:gd name="T8" fmla="*/ 0 w 54"/>
                <a:gd name="T9" fmla="*/ 11 h 75"/>
                <a:gd name="T10" fmla="*/ 0 w 54"/>
                <a:gd name="T11" fmla="*/ 0 h 75"/>
                <a:gd name="T12" fmla="*/ 54 w 54"/>
                <a:gd name="T13" fmla="*/ 0 h 75"/>
                <a:gd name="T14" fmla="*/ 54 w 54"/>
                <a:gd name="T15" fmla="*/ 11 h 75"/>
                <a:gd name="T16" fmla="*/ 32 w 54"/>
                <a:gd name="T17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75">
                  <a:moveTo>
                    <a:pt x="32" y="11"/>
                  </a:moveTo>
                  <a:lnTo>
                    <a:pt x="32" y="75"/>
                  </a:lnTo>
                  <a:lnTo>
                    <a:pt x="22" y="75"/>
                  </a:lnTo>
                  <a:lnTo>
                    <a:pt x="22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54" y="0"/>
                  </a:lnTo>
                  <a:lnTo>
                    <a:pt x="54" y="11"/>
                  </a:lnTo>
                  <a:lnTo>
                    <a:pt x="32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72" name="Freeform 9">
              <a:extLst>
                <a:ext uri="{FF2B5EF4-FFF2-40B4-BE49-F238E27FC236}">
                  <a16:creationId xmlns:a16="http://schemas.microsoft.com/office/drawing/2014/main" id="{1011EC31-E0C3-404F-93B3-EFD3DADC11C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9713" y="6174213"/>
              <a:ext cx="78468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9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1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7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9" y="17"/>
                  </a:cubicBezTo>
                  <a:cubicBezTo>
                    <a:pt x="10" y="17"/>
                    <a:pt x="10" y="16"/>
                    <a:pt x="11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73" name="Freeform 10">
              <a:extLst>
                <a:ext uri="{FF2B5EF4-FFF2-40B4-BE49-F238E27FC236}">
                  <a16:creationId xmlns:a16="http://schemas.microsoft.com/office/drawing/2014/main" id="{3C9D076B-D88C-4089-8D58-9A31CFCDB02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5618" y="6212575"/>
              <a:ext cx="85443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74" name="Freeform 11">
              <a:extLst>
                <a:ext uri="{FF2B5EF4-FFF2-40B4-BE49-F238E27FC236}">
                  <a16:creationId xmlns:a16="http://schemas.microsoft.com/office/drawing/2014/main" id="{29DB43AC-B765-4ECB-B483-562473BD4A3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57320" y="6174213"/>
              <a:ext cx="83698" cy="139497"/>
            </a:xfrm>
            <a:custGeom>
              <a:avLst/>
              <a:gdLst>
                <a:gd name="T0" fmla="*/ 33 w 33"/>
                <a:gd name="T1" fmla="*/ 35 h 55"/>
                <a:gd name="T2" fmla="*/ 31 w 33"/>
                <a:gd name="T3" fmla="*/ 44 h 55"/>
                <a:gd name="T4" fmla="*/ 28 w 33"/>
                <a:gd name="T5" fmla="*/ 50 h 55"/>
                <a:gd name="T6" fmla="*/ 23 w 33"/>
                <a:gd name="T7" fmla="*/ 53 h 55"/>
                <a:gd name="T8" fmla="*/ 17 w 33"/>
                <a:gd name="T9" fmla="*/ 55 h 55"/>
                <a:gd name="T10" fmla="*/ 12 w 33"/>
                <a:gd name="T11" fmla="*/ 53 h 55"/>
                <a:gd name="T12" fmla="*/ 8 w 33"/>
                <a:gd name="T13" fmla="*/ 50 h 55"/>
                <a:gd name="T14" fmla="*/ 8 w 33"/>
                <a:gd name="T15" fmla="*/ 54 h 55"/>
                <a:gd name="T16" fmla="*/ 0 w 33"/>
                <a:gd name="T17" fmla="*/ 54 h 55"/>
                <a:gd name="T18" fmla="*/ 0 w 33"/>
                <a:gd name="T19" fmla="*/ 4 h 55"/>
                <a:gd name="T20" fmla="*/ 8 w 33"/>
                <a:gd name="T21" fmla="*/ 0 h 55"/>
                <a:gd name="T22" fmla="*/ 8 w 33"/>
                <a:gd name="T23" fmla="*/ 19 h 55"/>
                <a:gd name="T24" fmla="*/ 10 w 33"/>
                <a:gd name="T25" fmla="*/ 17 h 55"/>
                <a:gd name="T26" fmla="*/ 12 w 33"/>
                <a:gd name="T27" fmla="*/ 16 h 55"/>
                <a:gd name="T28" fmla="*/ 14 w 33"/>
                <a:gd name="T29" fmla="*/ 15 h 55"/>
                <a:gd name="T30" fmla="*/ 18 w 33"/>
                <a:gd name="T31" fmla="*/ 15 h 55"/>
                <a:gd name="T32" fmla="*/ 24 w 33"/>
                <a:gd name="T33" fmla="*/ 16 h 55"/>
                <a:gd name="T34" fmla="*/ 28 w 33"/>
                <a:gd name="T35" fmla="*/ 19 h 55"/>
                <a:gd name="T36" fmla="*/ 31 w 33"/>
                <a:gd name="T37" fmla="*/ 26 h 55"/>
                <a:gd name="T38" fmla="*/ 33 w 33"/>
                <a:gd name="T39" fmla="*/ 35 h 55"/>
                <a:gd name="T40" fmla="*/ 25 w 33"/>
                <a:gd name="T41" fmla="*/ 35 h 55"/>
                <a:gd name="T42" fmla="*/ 23 w 33"/>
                <a:gd name="T43" fmla="*/ 25 h 55"/>
                <a:gd name="T44" fmla="*/ 16 w 33"/>
                <a:gd name="T45" fmla="*/ 22 h 55"/>
                <a:gd name="T46" fmla="*/ 14 w 33"/>
                <a:gd name="T47" fmla="*/ 22 h 55"/>
                <a:gd name="T48" fmla="*/ 11 w 33"/>
                <a:gd name="T49" fmla="*/ 23 h 55"/>
                <a:gd name="T50" fmla="*/ 9 w 33"/>
                <a:gd name="T51" fmla="*/ 25 h 55"/>
                <a:gd name="T52" fmla="*/ 8 w 33"/>
                <a:gd name="T53" fmla="*/ 26 h 55"/>
                <a:gd name="T54" fmla="*/ 8 w 33"/>
                <a:gd name="T55" fmla="*/ 43 h 55"/>
                <a:gd name="T56" fmla="*/ 9 w 33"/>
                <a:gd name="T57" fmla="*/ 44 h 55"/>
                <a:gd name="T58" fmla="*/ 11 w 33"/>
                <a:gd name="T59" fmla="*/ 46 h 55"/>
                <a:gd name="T60" fmla="*/ 14 w 33"/>
                <a:gd name="T61" fmla="*/ 47 h 55"/>
                <a:gd name="T62" fmla="*/ 17 w 33"/>
                <a:gd name="T63" fmla="*/ 48 h 55"/>
                <a:gd name="T64" fmla="*/ 23 w 33"/>
                <a:gd name="T65" fmla="*/ 45 h 55"/>
                <a:gd name="T66" fmla="*/ 25 w 33"/>
                <a:gd name="T67" fmla="*/ 3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" h="55">
                  <a:moveTo>
                    <a:pt x="33" y="35"/>
                  </a:moveTo>
                  <a:cubicBezTo>
                    <a:pt x="33" y="38"/>
                    <a:pt x="32" y="41"/>
                    <a:pt x="31" y="44"/>
                  </a:cubicBezTo>
                  <a:cubicBezTo>
                    <a:pt x="30" y="46"/>
                    <a:pt x="29" y="48"/>
                    <a:pt x="28" y="50"/>
                  </a:cubicBezTo>
                  <a:cubicBezTo>
                    <a:pt x="27" y="51"/>
                    <a:pt x="25" y="53"/>
                    <a:pt x="23" y="53"/>
                  </a:cubicBezTo>
                  <a:cubicBezTo>
                    <a:pt x="21" y="54"/>
                    <a:pt x="19" y="55"/>
                    <a:pt x="17" y="55"/>
                  </a:cubicBezTo>
                  <a:cubicBezTo>
                    <a:pt x="16" y="55"/>
                    <a:pt x="14" y="54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8"/>
                    <a:pt x="10" y="17"/>
                  </a:cubicBezTo>
                  <a:cubicBezTo>
                    <a:pt x="11" y="17"/>
                    <a:pt x="11" y="16"/>
                    <a:pt x="12" y="16"/>
                  </a:cubicBezTo>
                  <a:cubicBezTo>
                    <a:pt x="13" y="16"/>
                    <a:pt x="13" y="15"/>
                    <a:pt x="14" y="15"/>
                  </a:cubicBezTo>
                  <a:cubicBezTo>
                    <a:pt x="15" y="15"/>
                    <a:pt x="16" y="15"/>
                    <a:pt x="18" y="15"/>
                  </a:cubicBezTo>
                  <a:cubicBezTo>
                    <a:pt x="20" y="15"/>
                    <a:pt x="22" y="15"/>
                    <a:pt x="24" y="16"/>
                  </a:cubicBezTo>
                  <a:cubicBezTo>
                    <a:pt x="25" y="16"/>
                    <a:pt x="27" y="18"/>
                    <a:pt x="28" y="19"/>
                  </a:cubicBezTo>
                  <a:cubicBezTo>
                    <a:pt x="30" y="21"/>
                    <a:pt x="31" y="23"/>
                    <a:pt x="31" y="26"/>
                  </a:cubicBezTo>
                  <a:cubicBezTo>
                    <a:pt x="32" y="28"/>
                    <a:pt x="33" y="32"/>
                    <a:pt x="33" y="35"/>
                  </a:cubicBezTo>
                  <a:close/>
                  <a:moveTo>
                    <a:pt x="25" y="35"/>
                  </a:moveTo>
                  <a:cubicBezTo>
                    <a:pt x="25" y="31"/>
                    <a:pt x="24" y="27"/>
                    <a:pt x="23" y="25"/>
                  </a:cubicBezTo>
                  <a:cubicBezTo>
                    <a:pt x="21" y="23"/>
                    <a:pt x="19" y="22"/>
                    <a:pt x="16" y="22"/>
                  </a:cubicBezTo>
                  <a:cubicBezTo>
                    <a:pt x="15" y="22"/>
                    <a:pt x="15" y="22"/>
                    <a:pt x="14" y="22"/>
                  </a:cubicBezTo>
                  <a:cubicBezTo>
                    <a:pt x="13" y="22"/>
                    <a:pt x="12" y="23"/>
                    <a:pt x="11" y="23"/>
                  </a:cubicBezTo>
                  <a:cubicBezTo>
                    <a:pt x="11" y="23"/>
                    <a:pt x="10" y="24"/>
                    <a:pt x="9" y="25"/>
                  </a:cubicBezTo>
                  <a:cubicBezTo>
                    <a:pt x="9" y="25"/>
                    <a:pt x="8" y="26"/>
                    <a:pt x="8" y="26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9" y="44"/>
                    <a:pt x="9" y="44"/>
                  </a:cubicBezTo>
                  <a:cubicBezTo>
                    <a:pt x="10" y="45"/>
                    <a:pt x="11" y="45"/>
                    <a:pt x="11" y="46"/>
                  </a:cubicBezTo>
                  <a:cubicBezTo>
                    <a:pt x="12" y="46"/>
                    <a:pt x="13" y="47"/>
                    <a:pt x="14" y="47"/>
                  </a:cubicBezTo>
                  <a:cubicBezTo>
                    <a:pt x="15" y="47"/>
                    <a:pt x="16" y="48"/>
                    <a:pt x="17" y="48"/>
                  </a:cubicBezTo>
                  <a:cubicBezTo>
                    <a:pt x="19" y="48"/>
                    <a:pt x="21" y="47"/>
                    <a:pt x="23" y="45"/>
                  </a:cubicBezTo>
                  <a:cubicBezTo>
                    <a:pt x="24" y="43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75" name="Freeform 12">
              <a:extLst>
                <a:ext uri="{FF2B5EF4-FFF2-40B4-BE49-F238E27FC236}">
                  <a16:creationId xmlns:a16="http://schemas.microsoft.com/office/drawing/2014/main" id="{AF1DE1B8-EA4B-4A98-A97D-BA5EEA42B19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6713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0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2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2" y="22"/>
                    <a:pt x="32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2" y="32"/>
                    <a:pt x="22" y="31"/>
                    <a:pt x="23" y="31"/>
                  </a:cubicBezTo>
                  <a:cubicBezTo>
                    <a:pt x="24" y="31"/>
                    <a:pt x="24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6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3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3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76" name="Freeform 13">
              <a:extLst>
                <a:ext uri="{FF2B5EF4-FFF2-40B4-BE49-F238E27FC236}">
                  <a16:creationId xmlns:a16="http://schemas.microsoft.com/office/drawing/2014/main" id="{F8F60B79-7AF5-4C5E-A5EF-126F117D591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0873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1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2" y="54"/>
                    <a:pt x="11" y="54"/>
                  </a:cubicBezTo>
                  <a:cubicBezTo>
                    <a:pt x="10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6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2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77" name="Freeform 14">
              <a:extLst>
                <a:ext uri="{FF2B5EF4-FFF2-40B4-BE49-F238E27FC236}">
                  <a16:creationId xmlns:a16="http://schemas.microsoft.com/office/drawing/2014/main" id="{0A0438AD-9937-4C25-AB9E-7F8C8CCA23F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877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1" y="54"/>
                    <a:pt x="10" y="54"/>
                  </a:cubicBezTo>
                  <a:cubicBezTo>
                    <a:pt x="9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78" name="Freeform 15">
              <a:extLst>
                <a:ext uri="{FF2B5EF4-FFF2-40B4-BE49-F238E27FC236}">
                  <a16:creationId xmlns:a16="http://schemas.microsoft.com/office/drawing/2014/main" id="{6FDE2726-7032-4BE4-A420-0ECF49A32A8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90370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0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29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0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2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2" y="21"/>
                    <a:pt x="32" y="22"/>
                    <a:pt x="32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0" y="32"/>
                    <a:pt x="21" y="32"/>
                  </a:cubicBezTo>
                  <a:cubicBezTo>
                    <a:pt x="22" y="32"/>
                    <a:pt x="22" y="31"/>
                    <a:pt x="23" y="31"/>
                  </a:cubicBezTo>
                  <a:cubicBezTo>
                    <a:pt x="23" y="31"/>
                    <a:pt x="24" y="30"/>
                    <a:pt x="25" y="30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0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6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3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7" y="6"/>
                    <a:pt x="16" y="6"/>
                  </a:cubicBezTo>
                  <a:cubicBezTo>
                    <a:pt x="15" y="6"/>
                    <a:pt x="13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79" name="Freeform 16">
              <a:extLst>
                <a:ext uri="{FF2B5EF4-FFF2-40B4-BE49-F238E27FC236}">
                  <a16:creationId xmlns:a16="http://schemas.microsoft.com/office/drawing/2014/main" id="{50C22C21-F8DB-486D-9042-765D68AE3A7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4993" y="6212575"/>
              <a:ext cx="55799" cy="99391"/>
            </a:xfrm>
            <a:custGeom>
              <a:avLst/>
              <a:gdLst>
                <a:gd name="T0" fmla="*/ 20 w 22"/>
                <a:gd name="T1" fmla="*/ 8 h 39"/>
                <a:gd name="T2" fmla="*/ 18 w 22"/>
                <a:gd name="T3" fmla="*/ 7 h 39"/>
                <a:gd name="T4" fmla="*/ 15 w 22"/>
                <a:gd name="T5" fmla="*/ 7 h 39"/>
                <a:gd name="T6" fmla="*/ 9 w 22"/>
                <a:gd name="T7" fmla="*/ 9 h 39"/>
                <a:gd name="T8" fmla="*/ 7 w 22"/>
                <a:gd name="T9" fmla="*/ 17 h 39"/>
                <a:gd name="T10" fmla="*/ 7 w 22"/>
                <a:gd name="T11" fmla="*/ 39 h 39"/>
                <a:gd name="T12" fmla="*/ 0 w 22"/>
                <a:gd name="T13" fmla="*/ 39 h 39"/>
                <a:gd name="T14" fmla="*/ 0 w 22"/>
                <a:gd name="T15" fmla="*/ 0 h 39"/>
                <a:gd name="T16" fmla="*/ 7 w 22"/>
                <a:gd name="T17" fmla="*/ 0 h 39"/>
                <a:gd name="T18" fmla="*/ 7 w 22"/>
                <a:gd name="T19" fmla="*/ 4 h 39"/>
                <a:gd name="T20" fmla="*/ 9 w 22"/>
                <a:gd name="T21" fmla="*/ 2 h 39"/>
                <a:gd name="T22" fmla="*/ 11 w 22"/>
                <a:gd name="T23" fmla="*/ 1 h 39"/>
                <a:gd name="T24" fmla="*/ 13 w 22"/>
                <a:gd name="T25" fmla="*/ 0 h 39"/>
                <a:gd name="T26" fmla="*/ 16 w 22"/>
                <a:gd name="T27" fmla="*/ 0 h 39"/>
                <a:gd name="T28" fmla="*/ 20 w 22"/>
                <a:gd name="T29" fmla="*/ 0 h 39"/>
                <a:gd name="T30" fmla="*/ 22 w 22"/>
                <a:gd name="T31" fmla="*/ 1 h 39"/>
                <a:gd name="T32" fmla="*/ 20 w 22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39">
                  <a:moveTo>
                    <a:pt x="20" y="8"/>
                  </a:moveTo>
                  <a:cubicBezTo>
                    <a:pt x="20" y="8"/>
                    <a:pt x="19" y="8"/>
                    <a:pt x="18" y="7"/>
                  </a:cubicBezTo>
                  <a:cubicBezTo>
                    <a:pt x="17" y="7"/>
                    <a:pt x="16" y="7"/>
                    <a:pt x="15" y="7"/>
                  </a:cubicBezTo>
                  <a:cubicBezTo>
                    <a:pt x="12" y="7"/>
                    <a:pt x="10" y="8"/>
                    <a:pt x="9" y="9"/>
                  </a:cubicBezTo>
                  <a:cubicBezTo>
                    <a:pt x="8" y="11"/>
                    <a:pt x="7" y="14"/>
                    <a:pt x="7" y="1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9" y="2"/>
                  </a:cubicBezTo>
                  <a:cubicBezTo>
                    <a:pt x="9" y="2"/>
                    <a:pt x="10" y="1"/>
                    <a:pt x="11" y="1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9" y="0"/>
                    <a:pt x="20" y="0"/>
                  </a:cubicBezTo>
                  <a:cubicBezTo>
                    <a:pt x="21" y="0"/>
                    <a:pt x="22" y="1"/>
                    <a:pt x="22" y="1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0" name="Freeform 17">
              <a:extLst>
                <a:ext uri="{FF2B5EF4-FFF2-40B4-BE49-F238E27FC236}">
                  <a16:creationId xmlns:a16="http://schemas.microsoft.com/office/drawing/2014/main" id="{7F763F72-BB8F-482C-9FDA-40EDD6EE5FF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06591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1" y="54"/>
                    <a:pt x="10" y="54"/>
                  </a:cubicBezTo>
                  <a:cubicBezTo>
                    <a:pt x="9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1" name="Freeform 18">
              <a:extLst>
                <a:ext uri="{FF2B5EF4-FFF2-40B4-BE49-F238E27FC236}">
                  <a16:creationId xmlns:a16="http://schemas.microsoft.com/office/drawing/2014/main" id="{710F466C-6BEC-4970-9707-40D8002740B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5058" y="6174213"/>
              <a:ext cx="80211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10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2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3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10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8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9" y="20"/>
                    <a:pt x="29" y="22"/>
                    <a:pt x="30" y="24"/>
                  </a:cubicBezTo>
                  <a:cubicBezTo>
                    <a:pt x="31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2" name="Freeform 19">
              <a:extLst>
                <a:ext uri="{FF2B5EF4-FFF2-40B4-BE49-F238E27FC236}">
                  <a16:creationId xmlns:a16="http://schemas.microsoft.com/office/drawing/2014/main" id="{3332407D-F423-41B2-985F-8A4482C61D9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82706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3" name="Freeform 20">
              <a:extLst>
                <a:ext uri="{FF2B5EF4-FFF2-40B4-BE49-F238E27FC236}">
                  <a16:creationId xmlns:a16="http://schemas.microsoft.com/office/drawing/2014/main" id="{44E3286F-1188-47B1-8B46-3498795DF2D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30922" y="6212575"/>
              <a:ext cx="80211" cy="134265"/>
            </a:xfrm>
            <a:custGeom>
              <a:avLst/>
              <a:gdLst>
                <a:gd name="T0" fmla="*/ 25 w 32"/>
                <a:gd name="T1" fmla="*/ 53 h 53"/>
                <a:gd name="T2" fmla="*/ 25 w 32"/>
                <a:gd name="T3" fmla="*/ 35 h 53"/>
                <a:gd name="T4" fmla="*/ 20 w 32"/>
                <a:gd name="T5" fmla="*/ 38 h 53"/>
                <a:gd name="T6" fmla="*/ 15 w 32"/>
                <a:gd name="T7" fmla="*/ 40 h 53"/>
                <a:gd name="T8" fmla="*/ 9 w 32"/>
                <a:gd name="T9" fmla="*/ 38 h 53"/>
                <a:gd name="T10" fmla="*/ 4 w 32"/>
                <a:gd name="T11" fmla="*/ 35 h 53"/>
                <a:gd name="T12" fmla="*/ 1 w 32"/>
                <a:gd name="T13" fmla="*/ 28 h 53"/>
                <a:gd name="T14" fmla="*/ 0 w 32"/>
                <a:gd name="T15" fmla="*/ 19 h 53"/>
                <a:gd name="T16" fmla="*/ 1 w 32"/>
                <a:gd name="T17" fmla="*/ 10 h 53"/>
                <a:gd name="T18" fmla="*/ 4 w 32"/>
                <a:gd name="T19" fmla="*/ 4 h 53"/>
                <a:gd name="T20" fmla="*/ 9 w 32"/>
                <a:gd name="T21" fmla="*/ 1 h 53"/>
                <a:gd name="T22" fmla="*/ 15 w 32"/>
                <a:gd name="T23" fmla="*/ 0 h 53"/>
                <a:gd name="T24" fmla="*/ 18 w 32"/>
                <a:gd name="T25" fmla="*/ 0 h 53"/>
                <a:gd name="T26" fmla="*/ 20 w 32"/>
                <a:gd name="T27" fmla="*/ 1 h 53"/>
                <a:gd name="T28" fmla="*/ 23 w 32"/>
                <a:gd name="T29" fmla="*/ 2 h 53"/>
                <a:gd name="T30" fmla="*/ 25 w 32"/>
                <a:gd name="T31" fmla="*/ 4 h 53"/>
                <a:gd name="T32" fmla="*/ 25 w 32"/>
                <a:gd name="T33" fmla="*/ 0 h 53"/>
                <a:gd name="T34" fmla="*/ 32 w 32"/>
                <a:gd name="T35" fmla="*/ 0 h 53"/>
                <a:gd name="T36" fmla="*/ 32 w 32"/>
                <a:gd name="T37" fmla="*/ 49 h 53"/>
                <a:gd name="T38" fmla="*/ 25 w 32"/>
                <a:gd name="T39" fmla="*/ 53 h 53"/>
                <a:gd name="T40" fmla="*/ 25 w 32"/>
                <a:gd name="T41" fmla="*/ 12 h 53"/>
                <a:gd name="T42" fmla="*/ 23 w 32"/>
                <a:gd name="T43" fmla="*/ 10 h 53"/>
                <a:gd name="T44" fmla="*/ 21 w 32"/>
                <a:gd name="T45" fmla="*/ 8 h 53"/>
                <a:gd name="T46" fmla="*/ 18 w 32"/>
                <a:gd name="T47" fmla="*/ 7 h 53"/>
                <a:gd name="T48" fmla="*/ 16 w 32"/>
                <a:gd name="T49" fmla="*/ 7 h 53"/>
                <a:gd name="T50" fmla="*/ 9 w 32"/>
                <a:gd name="T51" fmla="*/ 10 h 53"/>
                <a:gd name="T52" fmla="*/ 7 w 32"/>
                <a:gd name="T53" fmla="*/ 19 h 53"/>
                <a:gd name="T54" fmla="*/ 10 w 32"/>
                <a:gd name="T55" fmla="*/ 29 h 53"/>
                <a:gd name="T56" fmla="*/ 16 w 32"/>
                <a:gd name="T57" fmla="*/ 33 h 53"/>
                <a:gd name="T58" fmla="*/ 21 w 32"/>
                <a:gd name="T59" fmla="*/ 31 h 53"/>
                <a:gd name="T60" fmla="*/ 25 w 32"/>
                <a:gd name="T61" fmla="*/ 28 h 53"/>
                <a:gd name="T62" fmla="*/ 25 w 32"/>
                <a:gd name="T63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" h="53">
                  <a:moveTo>
                    <a:pt x="25" y="53"/>
                  </a:moveTo>
                  <a:cubicBezTo>
                    <a:pt x="25" y="35"/>
                    <a:pt x="25" y="35"/>
                    <a:pt x="25" y="35"/>
                  </a:cubicBezTo>
                  <a:cubicBezTo>
                    <a:pt x="23" y="36"/>
                    <a:pt x="22" y="37"/>
                    <a:pt x="20" y="38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3" y="40"/>
                    <a:pt x="11" y="39"/>
                    <a:pt x="9" y="38"/>
                  </a:cubicBezTo>
                  <a:cubicBezTo>
                    <a:pt x="7" y="38"/>
                    <a:pt x="5" y="36"/>
                    <a:pt x="4" y="35"/>
                  </a:cubicBezTo>
                  <a:cubicBezTo>
                    <a:pt x="3" y="33"/>
                    <a:pt x="2" y="31"/>
                    <a:pt x="1" y="28"/>
                  </a:cubicBezTo>
                  <a:cubicBezTo>
                    <a:pt x="0" y="26"/>
                    <a:pt x="0" y="23"/>
                    <a:pt x="0" y="19"/>
                  </a:cubicBezTo>
                  <a:cubicBezTo>
                    <a:pt x="0" y="16"/>
                    <a:pt x="0" y="13"/>
                    <a:pt x="1" y="10"/>
                  </a:cubicBezTo>
                  <a:cubicBezTo>
                    <a:pt x="2" y="8"/>
                    <a:pt x="3" y="6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1" y="1"/>
                    <a:pt x="22" y="2"/>
                    <a:pt x="23" y="2"/>
                  </a:cubicBezTo>
                  <a:cubicBezTo>
                    <a:pt x="23" y="3"/>
                    <a:pt x="24" y="3"/>
                    <a:pt x="25" y="4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49"/>
                    <a:pt x="32" y="49"/>
                    <a:pt x="32" y="49"/>
                  </a:cubicBezTo>
                  <a:lnTo>
                    <a:pt x="25" y="53"/>
                  </a:lnTo>
                  <a:close/>
                  <a:moveTo>
                    <a:pt x="25" y="12"/>
                  </a:moveTo>
                  <a:cubicBezTo>
                    <a:pt x="24" y="11"/>
                    <a:pt x="24" y="10"/>
                    <a:pt x="23" y="10"/>
                  </a:cubicBezTo>
                  <a:cubicBezTo>
                    <a:pt x="23" y="9"/>
                    <a:pt x="22" y="9"/>
                    <a:pt x="21" y="8"/>
                  </a:cubicBezTo>
                  <a:cubicBezTo>
                    <a:pt x="20" y="8"/>
                    <a:pt x="19" y="7"/>
                    <a:pt x="18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3" y="7"/>
                    <a:pt x="11" y="8"/>
                    <a:pt x="9" y="10"/>
                  </a:cubicBezTo>
                  <a:cubicBezTo>
                    <a:pt x="8" y="12"/>
                    <a:pt x="7" y="15"/>
                    <a:pt x="7" y="19"/>
                  </a:cubicBezTo>
                  <a:cubicBezTo>
                    <a:pt x="7" y="23"/>
                    <a:pt x="8" y="27"/>
                    <a:pt x="10" y="29"/>
                  </a:cubicBezTo>
                  <a:cubicBezTo>
                    <a:pt x="11" y="31"/>
                    <a:pt x="13" y="33"/>
                    <a:pt x="16" y="33"/>
                  </a:cubicBezTo>
                  <a:cubicBezTo>
                    <a:pt x="18" y="33"/>
                    <a:pt x="19" y="32"/>
                    <a:pt x="21" y="31"/>
                  </a:cubicBezTo>
                  <a:cubicBezTo>
                    <a:pt x="22" y="30"/>
                    <a:pt x="24" y="29"/>
                    <a:pt x="25" y="28"/>
                  </a:cubicBezTo>
                  <a:lnTo>
                    <a:pt x="25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4" name="Freeform 21">
              <a:extLst>
                <a:ext uri="{FF2B5EF4-FFF2-40B4-BE49-F238E27FC236}">
                  <a16:creationId xmlns:a16="http://schemas.microsoft.com/office/drawing/2014/main" id="{E7BD9E0B-920A-4409-95E7-40A47107B34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835545" y="6212575"/>
              <a:ext cx="78468" cy="101135"/>
            </a:xfrm>
            <a:custGeom>
              <a:avLst/>
              <a:gdLst>
                <a:gd name="T0" fmla="*/ 24 w 31"/>
                <a:gd name="T1" fmla="*/ 39 h 40"/>
                <a:gd name="T2" fmla="*/ 24 w 31"/>
                <a:gd name="T3" fmla="*/ 35 h 40"/>
                <a:gd name="T4" fmla="*/ 20 w 31"/>
                <a:gd name="T5" fmla="*/ 38 h 40"/>
                <a:gd name="T6" fmla="*/ 14 w 31"/>
                <a:gd name="T7" fmla="*/ 40 h 40"/>
                <a:gd name="T8" fmla="*/ 4 w 31"/>
                <a:gd name="T9" fmla="*/ 35 h 40"/>
                <a:gd name="T10" fmla="*/ 0 w 31"/>
                <a:gd name="T11" fmla="*/ 22 h 40"/>
                <a:gd name="T12" fmla="*/ 0 w 31"/>
                <a:gd name="T13" fmla="*/ 0 h 40"/>
                <a:gd name="T14" fmla="*/ 8 w 31"/>
                <a:gd name="T15" fmla="*/ 0 h 40"/>
                <a:gd name="T16" fmla="*/ 8 w 31"/>
                <a:gd name="T17" fmla="*/ 22 h 40"/>
                <a:gd name="T18" fmla="*/ 10 w 31"/>
                <a:gd name="T19" fmla="*/ 30 h 40"/>
                <a:gd name="T20" fmla="*/ 16 w 31"/>
                <a:gd name="T21" fmla="*/ 33 h 40"/>
                <a:gd name="T22" fmla="*/ 22 w 31"/>
                <a:gd name="T23" fmla="*/ 30 h 40"/>
                <a:gd name="T24" fmla="*/ 24 w 31"/>
                <a:gd name="T25" fmla="*/ 23 h 40"/>
                <a:gd name="T26" fmla="*/ 24 w 31"/>
                <a:gd name="T27" fmla="*/ 0 h 40"/>
                <a:gd name="T28" fmla="*/ 31 w 31"/>
                <a:gd name="T29" fmla="*/ 0 h 40"/>
                <a:gd name="T30" fmla="*/ 31 w 31"/>
                <a:gd name="T31" fmla="*/ 39 h 40"/>
                <a:gd name="T32" fmla="*/ 24 w 31"/>
                <a:gd name="T33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40">
                  <a:moveTo>
                    <a:pt x="24" y="39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3" y="36"/>
                    <a:pt x="22" y="38"/>
                    <a:pt x="20" y="38"/>
                  </a:cubicBezTo>
                  <a:cubicBezTo>
                    <a:pt x="18" y="39"/>
                    <a:pt x="16" y="40"/>
                    <a:pt x="14" y="40"/>
                  </a:cubicBezTo>
                  <a:cubicBezTo>
                    <a:pt x="10" y="40"/>
                    <a:pt x="6" y="38"/>
                    <a:pt x="4" y="35"/>
                  </a:cubicBezTo>
                  <a:cubicBezTo>
                    <a:pt x="2" y="32"/>
                    <a:pt x="0" y="28"/>
                    <a:pt x="0" y="2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6"/>
                    <a:pt x="9" y="28"/>
                    <a:pt x="10" y="30"/>
                  </a:cubicBezTo>
                  <a:cubicBezTo>
                    <a:pt x="11" y="32"/>
                    <a:pt x="13" y="33"/>
                    <a:pt x="16" y="33"/>
                  </a:cubicBezTo>
                  <a:cubicBezTo>
                    <a:pt x="18" y="33"/>
                    <a:pt x="20" y="32"/>
                    <a:pt x="22" y="30"/>
                  </a:cubicBezTo>
                  <a:cubicBezTo>
                    <a:pt x="23" y="28"/>
                    <a:pt x="24" y="26"/>
                    <a:pt x="24" y="23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4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5" name="Freeform 22">
              <a:extLst>
                <a:ext uri="{FF2B5EF4-FFF2-40B4-BE49-F238E27FC236}">
                  <a16:creationId xmlns:a16="http://schemas.microsoft.com/office/drawing/2014/main" id="{9D2625B8-0A5B-46EF-8302-77353AB0D3A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934936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1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2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6" name="Freeform 23">
              <a:extLst>
                <a:ext uri="{FF2B5EF4-FFF2-40B4-BE49-F238E27FC236}">
                  <a16:creationId xmlns:a16="http://schemas.microsoft.com/office/drawing/2014/main" id="{DE6C9E0E-C49B-4FBE-97F3-BB6DFAC574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30841" y="6212575"/>
              <a:ext cx="73236" cy="101135"/>
            </a:xfrm>
            <a:custGeom>
              <a:avLst/>
              <a:gdLst>
                <a:gd name="T0" fmla="*/ 28 w 29"/>
                <a:gd name="T1" fmla="*/ 4 h 40"/>
                <a:gd name="T2" fmla="*/ 24 w 29"/>
                <a:gd name="T3" fmla="*/ 10 h 40"/>
                <a:gd name="T4" fmla="*/ 20 w 29"/>
                <a:gd name="T5" fmla="*/ 7 h 40"/>
                <a:gd name="T6" fmla="*/ 14 w 29"/>
                <a:gd name="T7" fmla="*/ 6 h 40"/>
                <a:gd name="T8" fmla="*/ 10 w 29"/>
                <a:gd name="T9" fmla="*/ 7 h 40"/>
                <a:gd name="T10" fmla="*/ 9 w 29"/>
                <a:gd name="T11" fmla="*/ 10 h 40"/>
                <a:gd name="T12" fmla="*/ 9 w 29"/>
                <a:gd name="T13" fmla="*/ 11 h 40"/>
                <a:gd name="T14" fmla="*/ 11 w 29"/>
                <a:gd name="T15" fmla="*/ 12 h 40"/>
                <a:gd name="T16" fmla="*/ 13 w 29"/>
                <a:gd name="T17" fmla="*/ 14 h 40"/>
                <a:gd name="T18" fmla="*/ 16 w 29"/>
                <a:gd name="T19" fmla="*/ 15 h 40"/>
                <a:gd name="T20" fmla="*/ 22 w 29"/>
                <a:gd name="T21" fmla="*/ 18 h 40"/>
                <a:gd name="T22" fmla="*/ 26 w 29"/>
                <a:gd name="T23" fmla="*/ 20 h 40"/>
                <a:gd name="T24" fmla="*/ 28 w 29"/>
                <a:gd name="T25" fmla="*/ 24 h 40"/>
                <a:gd name="T26" fmla="*/ 29 w 29"/>
                <a:gd name="T27" fmla="*/ 28 h 40"/>
                <a:gd name="T28" fmla="*/ 28 w 29"/>
                <a:gd name="T29" fmla="*/ 34 h 40"/>
                <a:gd name="T30" fmla="*/ 25 w 29"/>
                <a:gd name="T31" fmla="*/ 37 h 40"/>
                <a:gd name="T32" fmla="*/ 20 w 29"/>
                <a:gd name="T33" fmla="*/ 39 h 40"/>
                <a:gd name="T34" fmla="*/ 15 w 29"/>
                <a:gd name="T35" fmla="*/ 40 h 40"/>
                <a:gd name="T36" fmla="*/ 7 w 29"/>
                <a:gd name="T37" fmla="*/ 38 h 40"/>
                <a:gd name="T38" fmla="*/ 0 w 29"/>
                <a:gd name="T39" fmla="*/ 35 h 40"/>
                <a:gd name="T40" fmla="*/ 4 w 29"/>
                <a:gd name="T41" fmla="*/ 29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19 w 29"/>
                <a:gd name="T53" fmla="*/ 25 h 40"/>
                <a:gd name="T54" fmla="*/ 17 w 29"/>
                <a:gd name="T55" fmla="*/ 24 h 40"/>
                <a:gd name="T56" fmla="*/ 13 w 29"/>
                <a:gd name="T57" fmla="*/ 22 h 40"/>
                <a:gd name="T58" fmla="*/ 8 w 29"/>
                <a:gd name="T59" fmla="*/ 20 h 40"/>
                <a:gd name="T60" fmla="*/ 4 w 29"/>
                <a:gd name="T61" fmla="*/ 17 h 40"/>
                <a:gd name="T62" fmla="*/ 2 w 29"/>
                <a:gd name="T63" fmla="*/ 14 h 40"/>
                <a:gd name="T64" fmla="*/ 2 w 29"/>
                <a:gd name="T65" fmla="*/ 10 h 40"/>
                <a:gd name="T66" fmla="*/ 2 w 29"/>
                <a:gd name="T67" fmla="*/ 5 h 40"/>
                <a:gd name="T68" fmla="*/ 5 w 29"/>
                <a:gd name="T69" fmla="*/ 2 h 40"/>
                <a:gd name="T70" fmla="*/ 9 w 29"/>
                <a:gd name="T71" fmla="*/ 0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3" y="8"/>
                    <a:pt x="21" y="8"/>
                    <a:pt x="20" y="7"/>
                  </a:cubicBezTo>
                  <a:cubicBezTo>
                    <a:pt x="18" y="7"/>
                    <a:pt x="16" y="6"/>
                    <a:pt x="14" y="6"/>
                  </a:cubicBezTo>
                  <a:cubicBezTo>
                    <a:pt x="13" y="6"/>
                    <a:pt x="11" y="7"/>
                    <a:pt x="10" y="7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10" y="12"/>
                    <a:pt x="10" y="12"/>
                    <a:pt x="11" y="12"/>
                  </a:cubicBezTo>
                  <a:cubicBezTo>
                    <a:pt x="11" y="13"/>
                    <a:pt x="12" y="13"/>
                    <a:pt x="13" y="14"/>
                  </a:cubicBezTo>
                  <a:cubicBezTo>
                    <a:pt x="14" y="14"/>
                    <a:pt x="15" y="15"/>
                    <a:pt x="16" y="15"/>
                  </a:cubicBezTo>
                  <a:cubicBezTo>
                    <a:pt x="18" y="16"/>
                    <a:pt x="20" y="17"/>
                    <a:pt x="22" y="18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1"/>
                    <a:pt x="28" y="22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9" y="30"/>
                    <a:pt x="29" y="32"/>
                    <a:pt x="28" y="34"/>
                  </a:cubicBezTo>
                  <a:cubicBezTo>
                    <a:pt x="27" y="35"/>
                    <a:pt x="26" y="36"/>
                    <a:pt x="25" y="37"/>
                  </a:cubicBezTo>
                  <a:cubicBezTo>
                    <a:pt x="23" y="38"/>
                    <a:pt x="22" y="39"/>
                    <a:pt x="20" y="39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2" y="40"/>
                    <a:pt x="10" y="39"/>
                    <a:pt x="7" y="38"/>
                  </a:cubicBezTo>
                  <a:cubicBezTo>
                    <a:pt x="4" y="37"/>
                    <a:pt x="2" y="36"/>
                    <a:pt x="0" y="3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30"/>
                    <a:pt x="7" y="31"/>
                    <a:pt x="9" y="32"/>
                  </a:cubicBezTo>
                  <a:cubicBezTo>
                    <a:pt x="11" y="32"/>
                    <a:pt x="13" y="33"/>
                    <a:pt x="15" y="33"/>
                  </a:cubicBezTo>
                  <a:cubicBezTo>
                    <a:pt x="17" y="33"/>
                    <a:pt x="19" y="32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2" y="27"/>
                    <a:pt x="21" y="27"/>
                  </a:cubicBezTo>
                  <a:cubicBezTo>
                    <a:pt x="21" y="26"/>
                    <a:pt x="20" y="25"/>
                    <a:pt x="19" y="25"/>
                  </a:cubicBezTo>
                  <a:cubicBezTo>
                    <a:pt x="19" y="25"/>
                    <a:pt x="18" y="24"/>
                    <a:pt x="17" y="24"/>
                  </a:cubicBezTo>
                  <a:cubicBezTo>
                    <a:pt x="15" y="23"/>
                    <a:pt x="14" y="23"/>
                    <a:pt x="13" y="22"/>
                  </a:cubicBezTo>
                  <a:cubicBezTo>
                    <a:pt x="11" y="21"/>
                    <a:pt x="9" y="20"/>
                    <a:pt x="8" y="20"/>
                  </a:cubicBezTo>
                  <a:cubicBezTo>
                    <a:pt x="6" y="19"/>
                    <a:pt x="5" y="18"/>
                    <a:pt x="4" y="17"/>
                  </a:cubicBezTo>
                  <a:cubicBezTo>
                    <a:pt x="3" y="16"/>
                    <a:pt x="3" y="15"/>
                    <a:pt x="2" y="14"/>
                  </a:cubicBezTo>
                  <a:cubicBezTo>
                    <a:pt x="2" y="13"/>
                    <a:pt x="2" y="12"/>
                    <a:pt x="2" y="10"/>
                  </a:cubicBezTo>
                  <a:cubicBezTo>
                    <a:pt x="2" y="8"/>
                    <a:pt x="2" y="7"/>
                    <a:pt x="2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8" y="1"/>
                    <a:pt x="9" y="0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19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7" name="Freeform 24">
              <a:extLst>
                <a:ext uri="{FF2B5EF4-FFF2-40B4-BE49-F238E27FC236}">
                  <a16:creationId xmlns:a16="http://schemas.microsoft.com/office/drawing/2014/main" id="{580801ED-9260-41DB-A0B7-5AF24B32272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118027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8" name="Freeform 25">
              <a:extLst>
                <a:ext uri="{FF2B5EF4-FFF2-40B4-BE49-F238E27FC236}">
                  <a16:creationId xmlns:a16="http://schemas.microsoft.com/office/drawing/2014/main" id="{3A9842FB-6E95-4D11-B5B9-58C4CB82C2F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194750" y="6175958"/>
              <a:ext cx="24412" cy="136010"/>
            </a:xfrm>
            <a:custGeom>
              <a:avLst/>
              <a:gdLst>
                <a:gd name="T0" fmla="*/ 10 w 10"/>
                <a:gd name="T1" fmla="*/ 5 h 53"/>
                <a:gd name="T2" fmla="*/ 9 w 10"/>
                <a:gd name="T3" fmla="*/ 6 h 53"/>
                <a:gd name="T4" fmla="*/ 8 w 10"/>
                <a:gd name="T5" fmla="*/ 8 h 53"/>
                <a:gd name="T6" fmla="*/ 7 w 10"/>
                <a:gd name="T7" fmla="*/ 9 h 53"/>
                <a:gd name="T8" fmla="*/ 5 w 10"/>
                <a:gd name="T9" fmla="*/ 9 h 53"/>
                <a:gd name="T10" fmla="*/ 3 w 10"/>
                <a:gd name="T11" fmla="*/ 9 h 53"/>
                <a:gd name="T12" fmla="*/ 1 w 10"/>
                <a:gd name="T13" fmla="*/ 8 h 53"/>
                <a:gd name="T14" fmla="*/ 0 w 10"/>
                <a:gd name="T15" fmla="*/ 6 h 53"/>
                <a:gd name="T16" fmla="*/ 0 w 10"/>
                <a:gd name="T17" fmla="*/ 5 h 53"/>
                <a:gd name="T18" fmla="*/ 0 w 10"/>
                <a:gd name="T19" fmla="*/ 3 h 53"/>
                <a:gd name="T20" fmla="*/ 1 w 10"/>
                <a:gd name="T21" fmla="*/ 1 h 53"/>
                <a:gd name="T22" fmla="*/ 3 w 10"/>
                <a:gd name="T23" fmla="*/ 0 h 53"/>
                <a:gd name="T24" fmla="*/ 5 w 10"/>
                <a:gd name="T25" fmla="*/ 0 h 53"/>
                <a:gd name="T26" fmla="*/ 7 w 10"/>
                <a:gd name="T27" fmla="*/ 0 h 53"/>
                <a:gd name="T28" fmla="*/ 8 w 10"/>
                <a:gd name="T29" fmla="*/ 1 h 53"/>
                <a:gd name="T30" fmla="*/ 9 w 10"/>
                <a:gd name="T31" fmla="*/ 3 h 53"/>
                <a:gd name="T32" fmla="*/ 10 w 10"/>
                <a:gd name="T33" fmla="*/ 5 h 53"/>
                <a:gd name="T34" fmla="*/ 1 w 10"/>
                <a:gd name="T35" fmla="*/ 53 h 53"/>
                <a:gd name="T36" fmla="*/ 1 w 10"/>
                <a:gd name="T37" fmla="*/ 14 h 53"/>
                <a:gd name="T38" fmla="*/ 9 w 10"/>
                <a:gd name="T39" fmla="*/ 14 h 53"/>
                <a:gd name="T40" fmla="*/ 9 w 10"/>
                <a:gd name="T41" fmla="*/ 53 h 53"/>
                <a:gd name="T42" fmla="*/ 1 w 10"/>
                <a:gd name="T4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53">
                  <a:moveTo>
                    <a:pt x="10" y="5"/>
                  </a:moveTo>
                  <a:cubicBezTo>
                    <a:pt x="10" y="5"/>
                    <a:pt x="10" y="6"/>
                    <a:pt x="9" y="6"/>
                  </a:cubicBezTo>
                  <a:cubicBezTo>
                    <a:pt x="9" y="7"/>
                    <a:pt x="9" y="8"/>
                    <a:pt x="8" y="8"/>
                  </a:cubicBezTo>
                  <a:cubicBezTo>
                    <a:pt x="8" y="8"/>
                    <a:pt x="7" y="9"/>
                    <a:pt x="7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4" y="9"/>
                    <a:pt x="4" y="9"/>
                    <a:pt x="3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1" y="8"/>
                    <a:pt x="1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10" y="3"/>
                    <a:pt x="10" y="4"/>
                    <a:pt x="10" y="5"/>
                  </a:cubicBezTo>
                  <a:close/>
                  <a:moveTo>
                    <a:pt x="1" y="53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53"/>
                    <a:pt x="9" y="53"/>
                    <a:pt x="9" y="53"/>
                  </a:cubicBezTo>
                  <a:lnTo>
                    <a:pt x="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9" name="Freeform 26">
              <a:extLst>
                <a:ext uri="{FF2B5EF4-FFF2-40B4-BE49-F238E27FC236}">
                  <a16:creationId xmlns:a16="http://schemas.microsoft.com/office/drawing/2014/main" id="{076538BB-C266-42BE-916B-458AF9EFB22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236599" y="6212575"/>
              <a:ext cx="87186" cy="101135"/>
            </a:xfrm>
            <a:custGeom>
              <a:avLst/>
              <a:gdLst>
                <a:gd name="T0" fmla="*/ 34 w 34"/>
                <a:gd name="T1" fmla="*/ 19 h 40"/>
                <a:gd name="T2" fmla="*/ 33 w 34"/>
                <a:gd name="T3" fmla="*/ 28 h 40"/>
                <a:gd name="T4" fmla="*/ 29 w 34"/>
                <a:gd name="T5" fmla="*/ 34 h 40"/>
                <a:gd name="T6" fmla="*/ 24 w 34"/>
                <a:gd name="T7" fmla="*/ 38 h 40"/>
                <a:gd name="T8" fmla="*/ 17 w 34"/>
                <a:gd name="T9" fmla="*/ 40 h 40"/>
                <a:gd name="T10" fmla="*/ 10 w 34"/>
                <a:gd name="T11" fmla="*/ 38 h 40"/>
                <a:gd name="T12" fmla="*/ 5 w 34"/>
                <a:gd name="T13" fmla="*/ 34 h 40"/>
                <a:gd name="T14" fmla="*/ 1 w 34"/>
                <a:gd name="T15" fmla="*/ 28 h 40"/>
                <a:gd name="T16" fmla="*/ 0 w 34"/>
                <a:gd name="T17" fmla="*/ 20 h 40"/>
                <a:gd name="T18" fmla="*/ 1 w 34"/>
                <a:gd name="T19" fmla="*/ 11 h 40"/>
                <a:gd name="T20" fmla="*/ 5 w 34"/>
                <a:gd name="T21" fmla="*/ 5 h 40"/>
                <a:gd name="T22" fmla="*/ 10 w 34"/>
                <a:gd name="T23" fmla="*/ 1 h 40"/>
                <a:gd name="T24" fmla="*/ 17 w 34"/>
                <a:gd name="T25" fmla="*/ 0 h 40"/>
                <a:gd name="T26" fmla="*/ 24 w 34"/>
                <a:gd name="T27" fmla="*/ 1 h 40"/>
                <a:gd name="T28" fmla="*/ 29 w 34"/>
                <a:gd name="T29" fmla="*/ 5 h 40"/>
                <a:gd name="T30" fmla="*/ 33 w 34"/>
                <a:gd name="T31" fmla="*/ 11 h 40"/>
                <a:gd name="T32" fmla="*/ 34 w 34"/>
                <a:gd name="T33" fmla="*/ 19 h 40"/>
                <a:gd name="T34" fmla="*/ 26 w 34"/>
                <a:gd name="T35" fmla="*/ 20 h 40"/>
                <a:gd name="T36" fmla="*/ 26 w 34"/>
                <a:gd name="T37" fmla="*/ 14 h 40"/>
                <a:gd name="T38" fmla="*/ 24 w 34"/>
                <a:gd name="T39" fmla="*/ 10 h 40"/>
                <a:gd name="T40" fmla="*/ 21 w 34"/>
                <a:gd name="T41" fmla="*/ 8 h 40"/>
                <a:gd name="T42" fmla="*/ 17 w 34"/>
                <a:gd name="T43" fmla="*/ 7 h 40"/>
                <a:gd name="T44" fmla="*/ 13 w 34"/>
                <a:gd name="T45" fmla="*/ 8 h 40"/>
                <a:gd name="T46" fmla="*/ 10 w 34"/>
                <a:gd name="T47" fmla="*/ 10 h 40"/>
                <a:gd name="T48" fmla="*/ 8 w 34"/>
                <a:gd name="T49" fmla="*/ 14 h 40"/>
                <a:gd name="T50" fmla="*/ 7 w 34"/>
                <a:gd name="T51" fmla="*/ 19 h 40"/>
                <a:gd name="T52" fmla="*/ 8 w 34"/>
                <a:gd name="T53" fmla="*/ 25 h 40"/>
                <a:gd name="T54" fmla="*/ 10 w 34"/>
                <a:gd name="T55" fmla="*/ 29 h 40"/>
                <a:gd name="T56" fmla="*/ 13 w 34"/>
                <a:gd name="T57" fmla="*/ 32 h 40"/>
                <a:gd name="T58" fmla="*/ 17 w 34"/>
                <a:gd name="T59" fmla="*/ 32 h 40"/>
                <a:gd name="T60" fmla="*/ 21 w 34"/>
                <a:gd name="T61" fmla="*/ 31 h 40"/>
                <a:gd name="T62" fmla="*/ 24 w 34"/>
                <a:gd name="T63" fmla="*/ 29 h 40"/>
                <a:gd name="T64" fmla="*/ 26 w 34"/>
                <a:gd name="T65" fmla="*/ 25 h 40"/>
                <a:gd name="T66" fmla="*/ 26 w 34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" h="40">
                  <a:moveTo>
                    <a:pt x="34" y="19"/>
                  </a:moveTo>
                  <a:cubicBezTo>
                    <a:pt x="34" y="23"/>
                    <a:pt x="34" y="25"/>
                    <a:pt x="33" y="28"/>
                  </a:cubicBezTo>
                  <a:cubicBezTo>
                    <a:pt x="32" y="30"/>
                    <a:pt x="31" y="33"/>
                    <a:pt x="29" y="34"/>
                  </a:cubicBezTo>
                  <a:cubicBezTo>
                    <a:pt x="28" y="36"/>
                    <a:pt x="26" y="37"/>
                    <a:pt x="24" y="38"/>
                  </a:cubicBezTo>
                  <a:cubicBezTo>
                    <a:pt x="21" y="39"/>
                    <a:pt x="19" y="40"/>
                    <a:pt x="17" y="40"/>
                  </a:cubicBezTo>
                  <a:cubicBezTo>
                    <a:pt x="14" y="40"/>
                    <a:pt x="12" y="39"/>
                    <a:pt x="10" y="38"/>
                  </a:cubicBezTo>
                  <a:cubicBezTo>
                    <a:pt x="8" y="37"/>
                    <a:pt x="6" y="36"/>
                    <a:pt x="5" y="34"/>
                  </a:cubicBezTo>
                  <a:cubicBezTo>
                    <a:pt x="3" y="32"/>
                    <a:pt x="2" y="30"/>
                    <a:pt x="1" y="28"/>
                  </a:cubicBezTo>
                  <a:cubicBezTo>
                    <a:pt x="0" y="25"/>
                    <a:pt x="0" y="23"/>
                    <a:pt x="0" y="20"/>
                  </a:cubicBezTo>
                  <a:cubicBezTo>
                    <a:pt x="0" y="16"/>
                    <a:pt x="0" y="14"/>
                    <a:pt x="1" y="11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8" y="3"/>
                    <a:pt x="29" y="5"/>
                  </a:cubicBezTo>
                  <a:cubicBezTo>
                    <a:pt x="31" y="7"/>
                    <a:pt x="32" y="9"/>
                    <a:pt x="33" y="11"/>
                  </a:cubicBezTo>
                  <a:cubicBezTo>
                    <a:pt x="34" y="14"/>
                    <a:pt x="34" y="16"/>
                    <a:pt x="34" y="19"/>
                  </a:cubicBezTo>
                  <a:close/>
                  <a:moveTo>
                    <a:pt x="26" y="20"/>
                  </a:moveTo>
                  <a:cubicBezTo>
                    <a:pt x="26" y="18"/>
                    <a:pt x="26" y="16"/>
                    <a:pt x="26" y="14"/>
                  </a:cubicBezTo>
                  <a:cubicBezTo>
                    <a:pt x="25" y="13"/>
                    <a:pt x="25" y="11"/>
                    <a:pt x="24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19" y="7"/>
                    <a:pt x="18" y="7"/>
                    <a:pt x="17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0" y="10"/>
                  </a:cubicBezTo>
                  <a:cubicBezTo>
                    <a:pt x="9" y="11"/>
                    <a:pt x="8" y="13"/>
                    <a:pt x="8" y="14"/>
                  </a:cubicBezTo>
                  <a:cubicBezTo>
                    <a:pt x="8" y="16"/>
                    <a:pt x="7" y="17"/>
                    <a:pt x="7" y="19"/>
                  </a:cubicBezTo>
                  <a:cubicBezTo>
                    <a:pt x="7" y="21"/>
                    <a:pt x="8" y="23"/>
                    <a:pt x="8" y="25"/>
                  </a:cubicBezTo>
                  <a:cubicBezTo>
                    <a:pt x="9" y="27"/>
                    <a:pt x="9" y="28"/>
                    <a:pt x="10" y="29"/>
                  </a:cubicBezTo>
                  <a:cubicBezTo>
                    <a:pt x="11" y="30"/>
                    <a:pt x="12" y="31"/>
                    <a:pt x="13" y="32"/>
                  </a:cubicBezTo>
                  <a:cubicBezTo>
                    <a:pt x="14" y="32"/>
                    <a:pt x="16" y="32"/>
                    <a:pt x="17" y="32"/>
                  </a:cubicBezTo>
                  <a:cubicBezTo>
                    <a:pt x="18" y="32"/>
                    <a:pt x="20" y="32"/>
                    <a:pt x="21" y="31"/>
                  </a:cubicBezTo>
                  <a:cubicBezTo>
                    <a:pt x="22" y="31"/>
                    <a:pt x="23" y="30"/>
                    <a:pt x="24" y="29"/>
                  </a:cubicBezTo>
                  <a:cubicBezTo>
                    <a:pt x="25" y="27"/>
                    <a:pt x="25" y="26"/>
                    <a:pt x="26" y="25"/>
                  </a:cubicBezTo>
                  <a:cubicBezTo>
                    <a:pt x="26" y="23"/>
                    <a:pt x="26" y="21"/>
                    <a:pt x="26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0" name="Freeform 27">
              <a:extLst>
                <a:ext uri="{FF2B5EF4-FFF2-40B4-BE49-F238E27FC236}">
                  <a16:creationId xmlns:a16="http://schemas.microsoft.com/office/drawing/2014/main" id="{A7C95C0F-A1E9-46B5-B9DB-284F35C7280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344710" y="6212575"/>
              <a:ext cx="78468" cy="99391"/>
            </a:xfrm>
            <a:custGeom>
              <a:avLst/>
              <a:gdLst>
                <a:gd name="T0" fmla="*/ 23 w 31"/>
                <a:gd name="T1" fmla="*/ 39 h 39"/>
                <a:gd name="T2" fmla="*/ 23 w 31"/>
                <a:gd name="T3" fmla="*/ 17 h 39"/>
                <a:gd name="T4" fmla="*/ 21 w 31"/>
                <a:gd name="T5" fmla="*/ 9 h 39"/>
                <a:gd name="T6" fmla="*/ 15 w 31"/>
                <a:gd name="T7" fmla="*/ 7 h 39"/>
                <a:gd name="T8" fmla="*/ 12 w 31"/>
                <a:gd name="T9" fmla="*/ 7 h 39"/>
                <a:gd name="T10" fmla="*/ 9 w 31"/>
                <a:gd name="T11" fmla="*/ 9 h 39"/>
                <a:gd name="T12" fmla="*/ 8 w 31"/>
                <a:gd name="T13" fmla="*/ 12 h 39"/>
                <a:gd name="T14" fmla="*/ 7 w 31"/>
                <a:gd name="T15" fmla="*/ 16 h 39"/>
                <a:gd name="T16" fmla="*/ 7 w 31"/>
                <a:gd name="T17" fmla="*/ 39 h 39"/>
                <a:gd name="T18" fmla="*/ 0 w 31"/>
                <a:gd name="T19" fmla="*/ 39 h 39"/>
                <a:gd name="T20" fmla="*/ 0 w 31"/>
                <a:gd name="T21" fmla="*/ 0 h 39"/>
                <a:gd name="T22" fmla="*/ 7 w 31"/>
                <a:gd name="T23" fmla="*/ 0 h 39"/>
                <a:gd name="T24" fmla="*/ 7 w 31"/>
                <a:gd name="T25" fmla="*/ 4 h 39"/>
                <a:gd name="T26" fmla="*/ 9 w 31"/>
                <a:gd name="T27" fmla="*/ 2 h 39"/>
                <a:gd name="T28" fmla="*/ 11 w 31"/>
                <a:gd name="T29" fmla="*/ 1 h 39"/>
                <a:gd name="T30" fmla="*/ 14 w 31"/>
                <a:gd name="T31" fmla="*/ 0 h 39"/>
                <a:gd name="T32" fmla="*/ 17 w 31"/>
                <a:gd name="T33" fmla="*/ 0 h 39"/>
                <a:gd name="T34" fmla="*/ 23 w 31"/>
                <a:gd name="T35" fmla="*/ 1 h 39"/>
                <a:gd name="T36" fmla="*/ 27 w 31"/>
                <a:gd name="T37" fmla="*/ 4 h 39"/>
                <a:gd name="T38" fmla="*/ 30 w 31"/>
                <a:gd name="T39" fmla="*/ 9 h 39"/>
                <a:gd name="T40" fmla="*/ 31 w 31"/>
                <a:gd name="T41" fmla="*/ 17 h 39"/>
                <a:gd name="T42" fmla="*/ 31 w 31"/>
                <a:gd name="T43" fmla="*/ 39 h 39"/>
                <a:gd name="T44" fmla="*/ 23 w 31"/>
                <a:gd name="T4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39">
                  <a:moveTo>
                    <a:pt x="23" y="39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4"/>
                    <a:pt x="23" y="11"/>
                    <a:pt x="21" y="9"/>
                  </a:cubicBezTo>
                  <a:cubicBezTo>
                    <a:pt x="20" y="7"/>
                    <a:pt x="18" y="7"/>
                    <a:pt x="15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1" y="8"/>
                    <a:pt x="10" y="8"/>
                    <a:pt x="9" y="9"/>
                  </a:cubicBezTo>
                  <a:cubicBezTo>
                    <a:pt x="9" y="10"/>
                    <a:pt x="8" y="11"/>
                    <a:pt x="8" y="12"/>
                  </a:cubicBezTo>
                  <a:cubicBezTo>
                    <a:pt x="8" y="14"/>
                    <a:pt x="7" y="15"/>
                    <a:pt x="7" y="16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9" y="2"/>
                  </a:cubicBezTo>
                  <a:cubicBezTo>
                    <a:pt x="10" y="2"/>
                    <a:pt x="11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9" y="0"/>
                    <a:pt x="21" y="0"/>
                    <a:pt x="23" y="1"/>
                  </a:cubicBezTo>
                  <a:cubicBezTo>
                    <a:pt x="25" y="1"/>
                    <a:pt x="26" y="2"/>
                    <a:pt x="27" y="4"/>
                  </a:cubicBezTo>
                  <a:cubicBezTo>
                    <a:pt x="28" y="5"/>
                    <a:pt x="29" y="7"/>
                    <a:pt x="30" y="9"/>
                  </a:cubicBezTo>
                  <a:cubicBezTo>
                    <a:pt x="30" y="11"/>
                    <a:pt x="31" y="14"/>
                    <a:pt x="31" y="17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1" name="Freeform 28">
              <a:extLst>
                <a:ext uri="{FF2B5EF4-FFF2-40B4-BE49-F238E27FC236}">
                  <a16:creationId xmlns:a16="http://schemas.microsoft.com/office/drawing/2014/main" id="{BEEA6186-B2B9-4E5E-9631-B6332C7FDB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45845" y="6284068"/>
              <a:ext cx="31387" cy="29643"/>
            </a:xfrm>
            <a:custGeom>
              <a:avLst/>
              <a:gdLst>
                <a:gd name="T0" fmla="*/ 12 w 12"/>
                <a:gd name="T1" fmla="*/ 6 h 12"/>
                <a:gd name="T2" fmla="*/ 11 w 12"/>
                <a:gd name="T3" fmla="*/ 8 h 12"/>
                <a:gd name="T4" fmla="*/ 10 w 12"/>
                <a:gd name="T5" fmla="*/ 10 h 12"/>
                <a:gd name="T6" fmla="*/ 8 w 12"/>
                <a:gd name="T7" fmla="*/ 11 h 12"/>
                <a:gd name="T8" fmla="*/ 6 w 12"/>
                <a:gd name="T9" fmla="*/ 12 h 12"/>
                <a:gd name="T10" fmla="*/ 4 w 12"/>
                <a:gd name="T11" fmla="*/ 11 h 12"/>
                <a:gd name="T12" fmla="*/ 2 w 12"/>
                <a:gd name="T13" fmla="*/ 10 h 12"/>
                <a:gd name="T14" fmla="*/ 1 w 12"/>
                <a:gd name="T15" fmla="*/ 8 h 12"/>
                <a:gd name="T16" fmla="*/ 0 w 12"/>
                <a:gd name="T17" fmla="*/ 6 h 12"/>
                <a:gd name="T18" fmla="*/ 1 w 12"/>
                <a:gd name="T19" fmla="*/ 4 h 12"/>
                <a:gd name="T20" fmla="*/ 2 w 12"/>
                <a:gd name="T21" fmla="*/ 2 h 12"/>
                <a:gd name="T22" fmla="*/ 4 w 12"/>
                <a:gd name="T23" fmla="*/ 0 h 12"/>
                <a:gd name="T24" fmla="*/ 6 w 12"/>
                <a:gd name="T25" fmla="*/ 0 h 12"/>
                <a:gd name="T26" fmla="*/ 8 w 12"/>
                <a:gd name="T27" fmla="*/ 0 h 12"/>
                <a:gd name="T28" fmla="*/ 10 w 12"/>
                <a:gd name="T29" fmla="*/ 2 h 12"/>
                <a:gd name="T30" fmla="*/ 11 w 12"/>
                <a:gd name="T31" fmla="*/ 4 h 12"/>
                <a:gd name="T32" fmla="*/ 12 w 12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7"/>
                    <a:pt x="11" y="7"/>
                    <a:pt x="11" y="8"/>
                  </a:cubicBezTo>
                  <a:cubicBezTo>
                    <a:pt x="11" y="9"/>
                    <a:pt x="10" y="9"/>
                    <a:pt x="10" y="10"/>
                  </a:cubicBezTo>
                  <a:cubicBezTo>
                    <a:pt x="9" y="10"/>
                    <a:pt x="9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4" y="11"/>
                    <a:pt x="4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1" y="9"/>
                    <a:pt x="1" y="9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1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3" y="1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9" y="1"/>
                    <a:pt x="9" y="1"/>
                    <a:pt x="10" y="2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4"/>
                    <a:pt x="12" y="5"/>
                    <a:pt x="12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2" name="Freeform 29">
              <a:extLst>
                <a:ext uri="{FF2B5EF4-FFF2-40B4-BE49-F238E27FC236}">
                  <a16:creationId xmlns:a16="http://schemas.microsoft.com/office/drawing/2014/main" id="{E9B00A5D-BE04-4D7D-B4A2-204E2D0E04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40006" y="6181188"/>
              <a:ext cx="97648" cy="130778"/>
            </a:xfrm>
            <a:custGeom>
              <a:avLst/>
              <a:gdLst>
                <a:gd name="T0" fmla="*/ 34 w 56"/>
                <a:gd name="T1" fmla="*/ 11 h 75"/>
                <a:gd name="T2" fmla="*/ 34 w 56"/>
                <a:gd name="T3" fmla="*/ 75 h 75"/>
                <a:gd name="T4" fmla="*/ 22 w 56"/>
                <a:gd name="T5" fmla="*/ 75 h 75"/>
                <a:gd name="T6" fmla="*/ 22 w 56"/>
                <a:gd name="T7" fmla="*/ 11 h 75"/>
                <a:gd name="T8" fmla="*/ 0 w 56"/>
                <a:gd name="T9" fmla="*/ 11 h 75"/>
                <a:gd name="T10" fmla="*/ 0 w 56"/>
                <a:gd name="T11" fmla="*/ 0 h 75"/>
                <a:gd name="T12" fmla="*/ 56 w 56"/>
                <a:gd name="T13" fmla="*/ 0 h 75"/>
                <a:gd name="T14" fmla="*/ 56 w 56"/>
                <a:gd name="T15" fmla="*/ 11 h 75"/>
                <a:gd name="T16" fmla="*/ 34 w 56"/>
                <a:gd name="T17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75">
                  <a:moveTo>
                    <a:pt x="34" y="11"/>
                  </a:moveTo>
                  <a:lnTo>
                    <a:pt x="34" y="75"/>
                  </a:lnTo>
                  <a:lnTo>
                    <a:pt x="22" y="75"/>
                  </a:lnTo>
                  <a:lnTo>
                    <a:pt x="22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56" y="0"/>
                  </a:lnTo>
                  <a:lnTo>
                    <a:pt x="56" y="11"/>
                  </a:lnTo>
                  <a:lnTo>
                    <a:pt x="34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3" name="Freeform 30">
              <a:extLst>
                <a:ext uri="{FF2B5EF4-FFF2-40B4-BE49-F238E27FC236}">
                  <a16:creationId xmlns:a16="http://schemas.microsoft.com/office/drawing/2014/main" id="{72C85502-C007-49A3-A8AB-2BCC8C53945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51603" y="6174213"/>
              <a:ext cx="80211" cy="137753"/>
            </a:xfrm>
            <a:custGeom>
              <a:avLst/>
              <a:gdLst>
                <a:gd name="T0" fmla="*/ 24 w 31"/>
                <a:gd name="T1" fmla="*/ 54 h 54"/>
                <a:gd name="T2" fmla="*/ 24 w 31"/>
                <a:gd name="T3" fmla="*/ 32 h 54"/>
                <a:gd name="T4" fmla="*/ 22 w 31"/>
                <a:gd name="T5" fmla="*/ 24 h 54"/>
                <a:gd name="T6" fmla="*/ 16 w 31"/>
                <a:gd name="T7" fmla="*/ 22 h 54"/>
                <a:gd name="T8" fmla="*/ 13 w 31"/>
                <a:gd name="T9" fmla="*/ 22 h 54"/>
                <a:gd name="T10" fmla="*/ 10 w 31"/>
                <a:gd name="T11" fmla="*/ 24 h 54"/>
                <a:gd name="T12" fmla="*/ 8 w 31"/>
                <a:gd name="T13" fmla="*/ 27 h 54"/>
                <a:gd name="T14" fmla="*/ 8 w 31"/>
                <a:gd name="T15" fmla="*/ 31 h 54"/>
                <a:gd name="T16" fmla="*/ 8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8 w 31"/>
                <a:gd name="T23" fmla="*/ 0 h 54"/>
                <a:gd name="T24" fmla="*/ 8 w 31"/>
                <a:gd name="T25" fmla="*/ 19 h 54"/>
                <a:gd name="T26" fmla="*/ 10 w 31"/>
                <a:gd name="T27" fmla="*/ 17 h 54"/>
                <a:gd name="T28" fmla="*/ 12 w 31"/>
                <a:gd name="T29" fmla="*/ 16 h 54"/>
                <a:gd name="T30" fmla="*/ 15 w 31"/>
                <a:gd name="T31" fmla="*/ 15 h 54"/>
                <a:gd name="T32" fmla="*/ 18 w 31"/>
                <a:gd name="T33" fmla="*/ 15 h 54"/>
                <a:gd name="T34" fmla="*/ 24 w 31"/>
                <a:gd name="T35" fmla="*/ 16 h 54"/>
                <a:gd name="T36" fmla="*/ 28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4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4" y="54"/>
                  </a:moveTo>
                  <a:cubicBezTo>
                    <a:pt x="24" y="32"/>
                    <a:pt x="24" y="32"/>
                    <a:pt x="24" y="32"/>
                  </a:cubicBezTo>
                  <a:cubicBezTo>
                    <a:pt x="24" y="28"/>
                    <a:pt x="23" y="26"/>
                    <a:pt x="22" y="24"/>
                  </a:cubicBezTo>
                  <a:cubicBezTo>
                    <a:pt x="21" y="22"/>
                    <a:pt x="19" y="22"/>
                    <a:pt x="16" y="22"/>
                  </a:cubicBezTo>
                  <a:cubicBezTo>
                    <a:pt x="15" y="22"/>
                    <a:pt x="14" y="22"/>
                    <a:pt x="13" y="22"/>
                  </a:cubicBezTo>
                  <a:cubicBezTo>
                    <a:pt x="12" y="22"/>
                    <a:pt x="11" y="23"/>
                    <a:pt x="10" y="24"/>
                  </a:cubicBezTo>
                  <a:cubicBezTo>
                    <a:pt x="9" y="25"/>
                    <a:pt x="9" y="26"/>
                    <a:pt x="8" y="27"/>
                  </a:cubicBezTo>
                  <a:cubicBezTo>
                    <a:pt x="8" y="28"/>
                    <a:pt x="8" y="30"/>
                    <a:pt x="8" y="31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9" y="18"/>
                    <a:pt x="10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3" y="15"/>
                    <a:pt x="14" y="15"/>
                    <a:pt x="15" y="15"/>
                  </a:cubicBezTo>
                  <a:cubicBezTo>
                    <a:pt x="16" y="15"/>
                    <a:pt x="17" y="15"/>
                    <a:pt x="18" y="15"/>
                  </a:cubicBezTo>
                  <a:cubicBezTo>
                    <a:pt x="20" y="15"/>
                    <a:pt x="22" y="15"/>
                    <a:pt x="24" y="16"/>
                  </a:cubicBezTo>
                  <a:cubicBezTo>
                    <a:pt x="25" y="16"/>
                    <a:pt x="27" y="17"/>
                    <a:pt x="28" y="19"/>
                  </a:cubicBezTo>
                  <a:cubicBezTo>
                    <a:pt x="29" y="20"/>
                    <a:pt x="30" y="22"/>
                    <a:pt x="30" y="24"/>
                  </a:cubicBezTo>
                  <a:cubicBezTo>
                    <a:pt x="31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4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4" name="Freeform 31">
              <a:extLst>
                <a:ext uri="{FF2B5EF4-FFF2-40B4-BE49-F238E27FC236}">
                  <a16:creationId xmlns:a16="http://schemas.microsoft.com/office/drawing/2014/main" id="{9A42586B-B388-4323-82EB-ED3423EDC5D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750996" y="6212575"/>
              <a:ext cx="85443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1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4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5" name="Freeform 32">
              <a:extLst>
                <a:ext uri="{FF2B5EF4-FFF2-40B4-BE49-F238E27FC236}">
                  <a16:creationId xmlns:a16="http://schemas.microsoft.com/office/drawing/2014/main" id="{558D2F0C-3796-492F-9EBD-4BB822191F3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02698" y="6174213"/>
              <a:ext cx="80211" cy="139497"/>
            </a:xfrm>
            <a:custGeom>
              <a:avLst/>
              <a:gdLst>
                <a:gd name="T0" fmla="*/ 32 w 32"/>
                <a:gd name="T1" fmla="*/ 35 h 55"/>
                <a:gd name="T2" fmla="*/ 31 w 32"/>
                <a:gd name="T3" fmla="*/ 44 h 55"/>
                <a:gd name="T4" fmla="*/ 28 w 32"/>
                <a:gd name="T5" fmla="*/ 50 h 55"/>
                <a:gd name="T6" fmla="*/ 23 w 32"/>
                <a:gd name="T7" fmla="*/ 53 h 55"/>
                <a:gd name="T8" fmla="*/ 17 w 32"/>
                <a:gd name="T9" fmla="*/ 55 h 55"/>
                <a:gd name="T10" fmla="*/ 12 w 32"/>
                <a:gd name="T11" fmla="*/ 53 h 55"/>
                <a:gd name="T12" fmla="*/ 7 w 32"/>
                <a:gd name="T13" fmla="*/ 50 h 55"/>
                <a:gd name="T14" fmla="*/ 7 w 32"/>
                <a:gd name="T15" fmla="*/ 54 h 55"/>
                <a:gd name="T16" fmla="*/ 0 w 32"/>
                <a:gd name="T17" fmla="*/ 54 h 55"/>
                <a:gd name="T18" fmla="*/ 0 w 32"/>
                <a:gd name="T19" fmla="*/ 4 h 55"/>
                <a:gd name="T20" fmla="*/ 7 w 32"/>
                <a:gd name="T21" fmla="*/ 0 h 55"/>
                <a:gd name="T22" fmla="*/ 7 w 32"/>
                <a:gd name="T23" fmla="*/ 19 h 55"/>
                <a:gd name="T24" fmla="*/ 10 w 32"/>
                <a:gd name="T25" fmla="*/ 17 h 55"/>
                <a:gd name="T26" fmla="*/ 12 w 32"/>
                <a:gd name="T27" fmla="*/ 16 h 55"/>
                <a:gd name="T28" fmla="*/ 14 w 32"/>
                <a:gd name="T29" fmla="*/ 15 h 55"/>
                <a:gd name="T30" fmla="*/ 17 w 32"/>
                <a:gd name="T31" fmla="*/ 15 h 55"/>
                <a:gd name="T32" fmla="*/ 23 w 32"/>
                <a:gd name="T33" fmla="*/ 16 h 55"/>
                <a:gd name="T34" fmla="*/ 28 w 32"/>
                <a:gd name="T35" fmla="*/ 19 h 55"/>
                <a:gd name="T36" fmla="*/ 31 w 32"/>
                <a:gd name="T37" fmla="*/ 26 h 55"/>
                <a:gd name="T38" fmla="*/ 32 w 32"/>
                <a:gd name="T39" fmla="*/ 35 h 55"/>
                <a:gd name="T40" fmla="*/ 25 w 32"/>
                <a:gd name="T41" fmla="*/ 35 h 55"/>
                <a:gd name="T42" fmla="*/ 23 w 32"/>
                <a:gd name="T43" fmla="*/ 25 h 55"/>
                <a:gd name="T44" fmla="*/ 16 w 32"/>
                <a:gd name="T45" fmla="*/ 22 h 55"/>
                <a:gd name="T46" fmla="*/ 14 w 32"/>
                <a:gd name="T47" fmla="*/ 22 h 55"/>
                <a:gd name="T48" fmla="*/ 11 w 32"/>
                <a:gd name="T49" fmla="*/ 23 h 55"/>
                <a:gd name="T50" fmla="*/ 9 w 32"/>
                <a:gd name="T51" fmla="*/ 25 h 55"/>
                <a:gd name="T52" fmla="*/ 7 w 32"/>
                <a:gd name="T53" fmla="*/ 26 h 55"/>
                <a:gd name="T54" fmla="*/ 7 w 32"/>
                <a:gd name="T55" fmla="*/ 43 h 55"/>
                <a:gd name="T56" fmla="*/ 9 w 32"/>
                <a:gd name="T57" fmla="*/ 44 h 55"/>
                <a:gd name="T58" fmla="*/ 11 w 32"/>
                <a:gd name="T59" fmla="*/ 46 h 55"/>
                <a:gd name="T60" fmla="*/ 14 w 32"/>
                <a:gd name="T61" fmla="*/ 47 h 55"/>
                <a:gd name="T62" fmla="*/ 16 w 32"/>
                <a:gd name="T63" fmla="*/ 48 h 55"/>
                <a:gd name="T64" fmla="*/ 23 w 32"/>
                <a:gd name="T65" fmla="*/ 45 h 55"/>
                <a:gd name="T66" fmla="*/ 25 w 32"/>
                <a:gd name="T67" fmla="*/ 3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" h="55">
                  <a:moveTo>
                    <a:pt x="32" y="35"/>
                  </a:moveTo>
                  <a:cubicBezTo>
                    <a:pt x="32" y="38"/>
                    <a:pt x="32" y="41"/>
                    <a:pt x="31" y="44"/>
                  </a:cubicBezTo>
                  <a:cubicBezTo>
                    <a:pt x="30" y="46"/>
                    <a:pt x="29" y="48"/>
                    <a:pt x="28" y="50"/>
                  </a:cubicBezTo>
                  <a:cubicBezTo>
                    <a:pt x="26" y="51"/>
                    <a:pt x="25" y="53"/>
                    <a:pt x="23" y="53"/>
                  </a:cubicBezTo>
                  <a:cubicBezTo>
                    <a:pt x="21" y="54"/>
                    <a:pt x="19" y="55"/>
                    <a:pt x="17" y="55"/>
                  </a:cubicBezTo>
                  <a:cubicBezTo>
                    <a:pt x="15" y="55"/>
                    <a:pt x="13" y="54"/>
                    <a:pt x="12" y="53"/>
                  </a:cubicBezTo>
                  <a:cubicBezTo>
                    <a:pt x="10" y="52"/>
                    <a:pt x="9" y="51"/>
                    <a:pt x="7" y="50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8"/>
                    <a:pt x="10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2" y="16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20" y="15"/>
                    <a:pt x="21" y="15"/>
                    <a:pt x="23" y="16"/>
                  </a:cubicBezTo>
                  <a:cubicBezTo>
                    <a:pt x="25" y="16"/>
                    <a:pt x="27" y="18"/>
                    <a:pt x="28" y="19"/>
                  </a:cubicBezTo>
                  <a:cubicBezTo>
                    <a:pt x="29" y="21"/>
                    <a:pt x="30" y="23"/>
                    <a:pt x="31" y="26"/>
                  </a:cubicBezTo>
                  <a:cubicBezTo>
                    <a:pt x="32" y="28"/>
                    <a:pt x="32" y="32"/>
                    <a:pt x="32" y="35"/>
                  </a:cubicBezTo>
                  <a:close/>
                  <a:moveTo>
                    <a:pt x="25" y="35"/>
                  </a:moveTo>
                  <a:cubicBezTo>
                    <a:pt x="25" y="31"/>
                    <a:pt x="24" y="27"/>
                    <a:pt x="23" y="25"/>
                  </a:cubicBezTo>
                  <a:cubicBezTo>
                    <a:pt x="21" y="23"/>
                    <a:pt x="19" y="22"/>
                    <a:pt x="16" y="22"/>
                  </a:cubicBezTo>
                  <a:cubicBezTo>
                    <a:pt x="15" y="22"/>
                    <a:pt x="14" y="22"/>
                    <a:pt x="14" y="22"/>
                  </a:cubicBezTo>
                  <a:cubicBezTo>
                    <a:pt x="13" y="22"/>
                    <a:pt x="12" y="23"/>
                    <a:pt x="11" y="23"/>
                  </a:cubicBezTo>
                  <a:cubicBezTo>
                    <a:pt x="10" y="23"/>
                    <a:pt x="10" y="24"/>
                    <a:pt x="9" y="25"/>
                  </a:cubicBezTo>
                  <a:cubicBezTo>
                    <a:pt x="8" y="25"/>
                    <a:pt x="8" y="26"/>
                    <a:pt x="7" y="26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8" y="43"/>
                    <a:pt x="8" y="44"/>
                    <a:pt x="9" y="44"/>
                  </a:cubicBezTo>
                  <a:cubicBezTo>
                    <a:pt x="10" y="45"/>
                    <a:pt x="10" y="45"/>
                    <a:pt x="11" y="46"/>
                  </a:cubicBezTo>
                  <a:cubicBezTo>
                    <a:pt x="12" y="46"/>
                    <a:pt x="13" y="47"/>
                    <a:pt x="14" y="47"/>
                  </a:cubicBezTo>
                  <a:cubicBezTo>
                    <a:pt x="15" y="47"/>
                    <a:pt x="15" y="48"/>
                    <a:pt x="16" y="48"/>
                  </a:cubicBezTo>
                  <a:cubicBezTo>
                    <a:pt x="19" y="48"/>
                    <a:pt x="21" y="47"/>
                    <a:pt x="23" y="45"/>
                  </a:cubicBezTo>
                  <a:cubicBezTo>
                    <a:pt x="24" y="43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6" name="Freeform 33">
              <a:extLst>
                <a:ext uri="{FF2B5EF4-FFF2-40B4-BE49-F238E27FC236}">
                  <a16:creationId xmlns:a16="http://schemas.microsoft.com/office/drawing/2014/main" id="{DE4E3633-17EF-414F-A86D-0B6A9F2F098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98603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8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1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8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3" y="39"/>
                    <a:pt x="21" y="39"/>
                  </a:cubicBezTo>
                  <a:cubicBezTo>
                    <a:pt x="20" y="39"/>
                    <a:pt x="19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5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7" name="Freeform 34">
              <a:extLst>
                <a:ext uri="{FF2B5EF4-FFF2-40B4-BE49-F238E27FC236}">
                  <a16:creationId xmlns:a16="http://schemas.microsoft.com/office/drawing/2014/main" id="{2572AE39-9386-47FC-B6AF-FBCF804BEBF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096251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3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8" name="Freeform 35">
              <a:extLst>
                <a:ext uri="{FF2B5EF4-FFF2-40B4-BE49-F238E27FC236}">
                  <a16:creationId xmlns:a16="http://schemas.microsoft.com/office/drawing/2014/main" id="{7096AEC6-B8C0-4212-842F-89677AE7D8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64256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7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6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7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9" name="Freeform 36">
              <a:extLst>
                <a:ext uri="{FF2B5EF4-FFF2-40B4-BE49-F238E27FC236}">
                  <a16:creationId xmlns:a16="http://schemas.microsoft.com/office/drawing/2014/main" id="{406AD873-E434-40CF-BFBD-6D1D1CA7CB8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23400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1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2" y="39"/>
                    <a:pt x="21" y="39"/>
                  </a:cubicBezTo>
                  <a:cubicBezTo>
                    <a:pt x="20" y="39"/>
                    <a:pt x="19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5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0" name="Freeform 37">
              <a:extLst>
                <a:ext uri="{FF2B5EF4-FFF2-40B4-BE49-F238E27FC236}">
                  <a16:creationId xmlns:a16="http://schemas.microsoft.com/office/drawing/2014/main" id="{74857EE2-44CC-4E8F-B1BB-355509B3EFE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336884" y="6212575"/>
              <a:ext cx="59286" cy="99391"/>
            </a:xfrm>
            <a:custGeom>
              <a:avLst/>
              <a:gdLst>
                <a:gd name="T0" fmla="*/ 21 w 23"/>
                <a:gd name="T1" fmla="*/ 8 h 39"/>
                <a:gd name="T2" fmla="*/ 19 w 23"/>
                <a:gd name="T3" fmla="*/ 7 h 39"/>
                <a:gd name="T4" fmla="*/ 15 w 23"/>
                <a:gd name="T5" fmla="*/ 7 h 39"/>
                <a:gd name="T6" fmla="*/ 10 w 23"/>
                <a:gd name="T7" fmla="*/ 9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0 h 39"/>
                <a:gd name="T16" fmla="*/ 8 w 23"/>
                <a:gd name="T17" fmla="*/ 0 h 39"/>
                <a:gd name="T18" fmla="*/ 8 w 23"/>
                <a:gd name="T19" fmla="*/ 4 h 39"/>
                <a:gd name="T20" fmla="*/ 9 w 23"/>
                <a:gd name="T21" fmla="*/ 2 h 39"/>
                <a:gd name="T22" fmla="*/ 11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0 w 23"/>
                <a:gd name="T29" fmla="*/ 0 h 39"/>
                <a:gd name="T30" fmla="*/ 23 w 23"/>
                <a:gd name="T31" fmla="*/ 1 h 39"/>
                <a:gd name="T32" fmla="*/ 21 w 23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8"/>
                  </a:moveTo>
                  <a:cubicBezTo>
                    <a:pt x="20" y="8"/>
                    <a:pt x="19" y="8"/>
                    <a:pt x="19" y="7"/>
                  </a:cubicBezTo>
                  <a:cubicBezTo>
                    <a:pt x="18" y="7"/>
                    <a:pt x="17" y="7"/>
                    <a:pt x="15" y="7"/>
                  </a:cubicBezTo>
                  <a:cubicBezTo>
                    <a:pt x="13" y="7"/>
                    <a:pt x="11" y="8"/>
                    <a:pt x="10" y="9"/>
                  </a:cubicBezTo>
                  <a:cubicBezTo>
                    <a:pt x="8" y="11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1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1" y="0"/>
                    <a:pt x="22" y="1"/>
                    <a:pt x="23" y="1"/>
                  </a:cubicBezTo>
                  <a:lnTo>
                    <a:pt x="2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1" name="Freeform 38">
              <a:extLst>
                <a:ext uri="{FF2B5EF4-FFF2-40B4-BE49-F238E27FC236}">
                  <a16:creationId xmlns:a16="http://schemas.microsoft.com/office/drawing/2014/main" id="{D39EC8B1-952E-4BF5-9735-6A38584161B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451969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2" name="Freeform 39">
              <a:extLst>
                <a:ext uri="{FF2B5EF4-FFF2-40B4-BE49-F238E27FC236}">
                  <a16:creationId xmlns:a16="http://schemas.microsoft.com/office/drawing/2014/main" id="{EA37D3DF-3401-44BD-97F4-F423BFC87A1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530436" y="6174213"/>
              <a:ext cx="80211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9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1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7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9" y="17"/>
                  </a:cubicBezTo>
                  <a:cubicBezTo>
                    <a:pt x="10" y="17"/>
                    <a:pt x="10" y="16"/>
                    <a:pt x="11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3" name="Freeform 40">
              <a:extLst>
                <a:ext uri="{FF2B5EF4-FFF2-40B4-BE49-F238E27FC236}">
                  <a16:creationId xmlns:a16="http://schemas.microsoft.com/office/drawing/2014/main" id="{7DFA4B46-95EA-4D4D-800F-4D2DB7BB66E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62808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4" name="Freeform 41">
              <a:extLst>
                <a:ext uri="{FF2B5EF4-FFF2-40B4-BE49-F238E27FC236}">
                  <a16:creationId xmlns:a16="http://schemas.microsoft.com/office/drawing/2014/main" id="{EF5012BA-3255-4BEF-8F4F-9117A6BEF32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772813" y="6212575"/>
              <a:ext cx="81955" cy="101135"/>
            </a:xfrm>
            <a:custGeom>
              <a:avLst/>
              <a:gdLst>
                <a:gd name="T0" fmla="*/ 24 w 32"/>
                <a:gd name="T1" fmla="*/ 39 h 40"/>
                <a:gd name="T2" fmla="*/ 24 w 32"/>
                <a:gd name="T3" fmla="*/ 35 h 40"/>
                <a:gd name="T4" fmla="*/ 22 w 32"/>
                <a:gd name="T5" fmla="*/ 37 h 40"/>
                <a:gd name="T6" fmla="*/ 20 w 32"/>
                <a:gd name="T7" fmla="*/ 38 h 40"/>
                <a:gd name="T8" fmla="*/ 17 w 32"/>
                <a:gd name="T9" fmla="*/ 39 h 40"/>
                <a:gd name="T10" fmla="*/ 14 w 32"/>
                <a:gd name="T11" fmla="*/ 40 h 40"/>
                <a:gd name="T12" fmla="*/ 9 w 32"/>
                <a:gd name="T13" fmla="*/ 39 h 40"/>
                <a:gd name="T14" fmla="*/ 5 w 32"/>
                <a:gd name="T15" fmla="*/ 37 h 40"/>
                <a:gd name="T16" fmla="*/ 2 w 32"/>
                <a:gd name="T17" fmla="*/ 33 h 40"/>
                <a:gd name="T18" fmla="*/ 0 w 32"/>
                <a:gd name="T19" fmla="*/ 27 h 40"/>
                <a:gd name="T20" fmla="*/ 2 w 32"/>
                <a:gd name="T21" fmla="*/ 21 h 40"/>
                <a:gd name="T22" fmla="*/ 5 w 32"/>
                <a:gd name="T23" fmla="*/ 17 h 40"/>
                <a:gd name="T24" fmla="*/ 10 w 32"/>
                <a:gd name="T25" fmla="*/ 15 h 40"/>
                <a:gd name="T26" fmla="*/ 16 w 32"/>
                <a:gd name="T27" fmla="*/ 14 h 40"/>
                <a:gd name="T28" fmla="*/ 21 w 32"/>
                <a:gd name="T29" fmla="*/ 15 h 40"/>
                <a:gd name="T30" fmla="*/ 24 w 32"/>
                <a:gd name="T31" fmla="*/ 16 h 40"/>
                <a:gd name="T32" fmla="*/ 24 w 32"/>
                <a:gd name="T33" fmla="*/ 13 h 40"/>
                <a:gd name="T34" fmla="*/ 22 w 32"/>
                <a:gd name="T35" fmla="*/ 8 h 40"/>
                <a:gd name="T36" fmla="*/ 17 w 32"/>
                <a:gd name="T37" fmla="*/ 6 h 40"/>
                <a:gd name="T38" fmla="*/ 12 w 32"/>
                <a:gd name="T39" fmla="*/ 7 h 40"/>
                <a:gd name="T40" fmla="*/ 7 w 32"/>
                <a:gd name="T41" fmla="*/ 9 h 40"/>
                <a:gd name="T42" fmla="*/ 4 w 32"/>
                <a:gd name="T43" fmla="*/ 3 h 40"/>
                <a:gd name="T44" fmla="*/ 10 w 32"/>
                <a:gd name="T45" fmla="*/ 0 h 40"/>
                <a:gd name="T46" fmla="*/ 17 w 32"/>
                <a:gd name="T47" fmla="*/ 0 h 40"/>
                <a:gd name="T48" fmla="*/ 23 w 32"/>
                <a:gd name="T49" fmla="*/ 0 h 40"/>
                <a:gd name="T50" fmla="*/ 28 w 32"/>
                <a:gd name="T51" fmla="*/ 3 h 40"/>
                <a:gd name="T52" fmla="*/ 31 w 32"/>
                <a:gd name="T53" fmla="*/ 7 h 40"/>
                <a:gd name="T54" fmla="*/ 32 w 32"/>
                <a:gd name="T55" fmla="*/ 12 h 40"/>
                <a:gd name="T56" fmla="*/ 32 w 32"/>
                <a:gd name="T57" fmla="*/ 39 h 40"/>
                <a:gd name="T58" fmla="*/ 24 w 32"/>
                <a:gd name="T59" fmla="*/ 39 h 40"/>
                <a:gd name="T60" fmla="*/ 24 w 32"/>
                <a:gd name="T61" fmla="*/ 22 h 40"/>
                <a:gd name="T62" fmla="*/ 22 w 32"/>
                <a:gd name="T63" fmla="*/ 22 h 40"/>
                <a:gd name="T64" fmla="*/ 21 w 32"/>
                <a:gd name="T65" fmla="*/ 21 h 40"/>
                <a:gd name="T66" fmla="*/ 18 w 32"/>
                <a:gd name="T67" fmla="*/ 21 h 40"/>
                <a:gd name="T68" fmla="*/ 16 w 32"/>
                <a:gd name="T69" fmla="*/ 21 h 40"/>
                <a:gd name="T70" fmla="*/ 10 w 32"/>
                <a:gd name="T71" fmla="*/ 22 h 40"/>
                <a:gd name="T72" fmla="*/ 8 w 32"/>
                <a:gd name="T73" fmla="*/ 26 h 40"/>
                <a:gd name="T74" fmla="*/ 8 w 32"/>
                <a:gd name="T75" fmla="*/ 29 h 40"/>
                <a:gd name="T76" fmla="*/ 10 w 32"/>
                <a:gd name="T77" fmla="*/ 31 h 40"/>
                <a:gd name="T78" fmla="*/ 12 w 32"/>
                <a:gd name="T79" fmla="*/ 32 h 40"/>
                <a:gd name="T80" fmla="*/ 15 w 32"/>
                <a:gd name="T81" fmla="*/ 33 h 40"/>
                <a:gd name="T82" fmla="*/ 18 w 32"/>
                <a:gd name="T83" fmla="*/ 32 h 40"/>
                <a:gd name="T84" fmla="*/ 21 w 32"/>
                <a:gd name="T85" fmla="*/ 31 h 40"/>
                <a:gd name="T86" fmla="*/ 23 w 32"/>
                <a:gd name="T87" fmla="*/ 30 h 40"/>
                <a:gd name="T88" fmla="*/ 24 w 32"/>
                <a:gd name="T89" fmla="*/ 28 h 40"/>
                <a:gd name="T90" fmla="*/ 24 w 32"/>
                <a:gd name="T91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" h="40">
                  <a:moveTo>
                    <a:pt x="24" y="39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3" y="36"/>
                    <a:pt x="23" y="37"/>
                    <a:pt x="22" y="37"/>
                  </a:cubicBezTo>
                  <a:cubicBezTo>
                    <a:pt x="21" y="37"/>
                    <a:pt x="21" y="38"/>
                    <a:pt x="20" y="38"/>
                  </a:cubicBezTo>
                  <a:cubicBezTo>
                    <a:pt x="19" y="39"/>
                    <a:pt x="18" y="39"/>
                    <a:pt x="17" y="39"/>
                  </a:cubicBezTo>
                  <a:cubicBezTo>
                    <a:pt x="16" y="39"/>
                    <a:pt x="15" y="40"/>
                    <a:pt x="14" y="40"/>
                  </a:cubicBezTo>
                  <a:cubicBezTo>
                    <a:pt x="12" y="40"/>
                    <a:pt x="11" y="39"/>
                    <a:pt x="9" y="39"/>
                  </a:cubicBezTo>
                  <a:cubicBezTo>
                    <a:pt x="7" y="38"/>
                    <a:pt x="6" y="38"/>
                    <a:pt x="5" y="37"/>
                  </a:cubicBezTo>
                  <a:cubicBezTo>
                    <a:pt x="3" y="36"/>
                    <a:pt x="2" y="34"/>
                    <a:pt x="2" y="33"/>
                  </a:cubicBezTo>
                  <a:cubicBezTo>
                    <a:pt x="1" y="31"/>
                    <a:pt x="0" y="29"/>
                    <a:pt x="0" y="27"/>
                  </a:cubicBezTo>
                  <a:cubicBezTo>
                    <a:pt x="0" y="24"/>
                    <a:pt x="1" y="23"/>
                    <a:pt x="2" y="21"/>
                  </a:cubicBezTo>
                  <a:cubicBezTo>
                    <a:pt x="2" y="20"/>
                    <a:pt x="3" y="18"/>
                    <a:pt x="5" y="17"/>
                  </a:cubicBezTo>
                  <a:cubicBezTo>
                    <a:pt x="6" y="16"/>
                    <a:pt x="8" y="15"/>
                    <a:pt x="10" y="15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8" y="14"/>
                    <a:pt x="19" y="14"/>
                    <a:pt x="21" y="15"/>
                  </a:cubicBezTo>
                  <a:cubicBezTo>
                    <a:pt x="22" y="15"/>
                    <a:pt x="23" y="15"/>
                    <a:pt x="24" y="16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1"/>
                    <a:pt x="24" y="9"/>
                    <a:pt x="22" y="8"/>
                  </a:cubicBezTo>
                  <a:cubicBezTo>
                    <a:pt x="21" y="7"/>
                    <a:pt x="19" y="6"/>
                    <a:pt x="17" y="6"/>
                  </a:cubicBezTo>
                  <a:cubicBezTo>
                    <a:pt x="15" y="6"/>
                    <a:pt x="13" y="6"/>
                    <a:pt x="12" y="7"/>
                  </a:cubicBezTo>
                  <a:cubicBezTo>
                    <a:pt x="10" y="7"/>
                    <a:pt x="9" y="8"/>
                    <a:pt x="7" y="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6" y="2"/>
                    <a:pt x="8" y="1"/>
                    <a:pt x="10" y="0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19" y="0"/>
                    <a:pt x="21" y="0"/>
                    <a:pt x="23" y="0"/>
                  </a:cubicBezTo>
                  <a:cubicBezTo>
                    <a:pt x="25" y="1"/>
                    <a:pt x="26" y="2"/>
                    <a:pt x="28" y="3"/>
                  </a:cubicBezTo>
                  <a:cubicBezTo>
                    <a:pt x="29" y="4"/>
                    <a:pt x="30" y="5"/>
                    <a:pt x="31" y="7"/>
                  </a:cubicBezTo>
                  <a:cubicBezTo>
                    <a:pt x="31" y="8"/>
                    <a:pt x="32" y="10"/>
                    <a:pt x="32" y="1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24" y="39"/>
                  </a:lnTo>
                  <a:close/>
                  <a:moveTo>
                    <a:pt x="24" y="22"/>
                  </a:moveTo>
                  <a:cubicBezTo>
                    <a:pt x="24" y="22"/>
                    <a:pt x="23" y="22"/>
                    <a:pt x="22" y="22"/>
                  </a:cubicBezTo>
                  <a:cubicBezTo>
                    <a:pt x="22" y="21"/>
                    <a:pt x="21" y="21"/>
                    <a:pt x="21" y="21"/>
                  </a:cubicBezTo>
                  <a:cubicBezTo>
                    <a:pt x="20" y="21"/>
                    <a:pt x="19" y="21"/>
                    <a:pt x="18" y="21"/>
                  </a:cubicBezTo>
                  <a:cubicBezTo>
                    <a:pt x="17" y="21"/>
                    <a:pt x="17" y="21"/>
                    <a:pt x="16" y="21"/>
                  </a:cubicBezTo>
                  <a:cubicBezTo>
                    <a:pt x="13" y="21"/>
                    <a:pt x="11" y="21"/>
                    <a:pt x="10" y="22"/>
                  </a:cubicBezTo>
                  <a:cubicBezTo>
                    <a:pt x="8" y="23"/>
                    <a:pt x="8" y="25"/>
                    <a:pt x="8" y="26"/>
                  </a:cubicBezTo>
                  <a:cubicBezTo>
                    <a:pt x="8" y="28"/>
                    <a:pt x="8" y="29"/>
                    <a:pt x="8" y="29"/>
                  </a:cubicBezTo>
                  <a:cubicBezTo>
                    <a:pt x="9" y="30"/>
                    <a:pt x="9" y="31"/>
                    <a:pt x="10" y="31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3" y="33"/>
                    <a:pt x="14" y="33"/>
                    <a:pt x="15" y="33"/>
                  </a:cubicBezTo>
                  <a:cubicBezTo>
                    <a:pt x="16" y="33"/>
                    <a:pt x="17" y="33"/>
                    <a:pt x="18" y="32"/>
                  </a:cubicBezTo>
                  <a:cubicBezTo>
                    <a:pt x="19" y="32"/>
                    <a:pt x="20" y="32"/>
                    <a:pt x="21" y="31"/>
                  </a:cubicBezTo>
                  <a:cubicBezTo>
                    <a:pt x="21" y="31"/>
                    <a:pt x="22" y="30"/>
                    <a:pt x="23" y="30"/>
                  </a:cubicBezTo>
                  <a:cubicBezTo>
                    <a:pt x="23" y="29"/>
                    <a:pt x="24" y="28"/>
                    <a:pt x="24" y="28"/>
                  </a:cubicBezTo>
                  <a:lnTo>
                    <a:pt x="24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5" name="Freeform 42">
              <a:extLst>
                <a:ext uri="{FF2B5EF4-FFF2-40B4-BE49-F238E27FC236}">
                  <a16:creationId xmlns:a16="http://schemas.microsoft.com/office/drawing/2014/main" id="{223989A0-E246-4806-AF7E-9D6C2B1DD48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877436" y="6212575"/>
              <a:ext cx="78468" cy="99391"/>
            </a:xfrm>
            <a:custGeom>
              <a:avLst/>
              <a:gdLst>
                <a:gd name="T0" fmla="*/ 23 w 31"/>
                <a:gd name="T1" fmla="*/ 39 h 39"/>
                <a:gd name="T2" fmla="*/ 23 w 31"/>
                <a:gd name="T3" fmla="*/ 17 h 39"/>
                <a:gd name="T4" fmla="*/ 22 w 31"/>
                <a:gd name="T5" fmla="*/ 9 h 39"/>
                <a:gd name="T6" fmla="*/ 15 w 31"/>
                <a:gd name="T7" fmla="*/ 7 h 39"/>
                <a:gd name="T8" fmla="*/ 12 w 31"/>
                <a:gd name="T9" fmla="*/ 7 h 39"/>
                <a:gd name="T10" fmla="*/ 10 w 31"/>
                <a:gd name="T11" fmla="*/ 9 h 39"/>
                <a:gd name="T12" fmla="*/ 8 w 31"/>
                <a:gd name="T13" fmla="*/ 12 h 39"/>
                <a:gd name="T14" fmla="*/ 8 w 31"/>
                <a:gd name="T15" fmla="*/ 16 h 39"/>
                <a:gd name="T16" fmla="*/ 8 w 31"/>
                <a:gd name="T17" fmla="*/ 39 h 39"/>
                <a:gd name="T18" fmla="*/ 0 w 31"/>
                <a:gd name="T19" fmla="*/ 39 h 39"/>
                <a:gd name="T20" fmla="*/ 0 w 31"/>
                <a:gd name="T21" fmla="*/ 0 h 39"/>
                <a:gd name="T22" fmla="*/ 8 w 31"/>
                <a:gd name="T23" fmla="*/ 0 h 39"/>
                <a:gd name="T24" fmla="*/ 8 w 31"/>
                <a:gd name="T25" fmla="*/ 4 h 39"/>
                <a:gd name="T26" fmla="*/ 9 w 31"/>
                <a:gd name="T27" fmla="*/ 2 h 39"/>
                <a:gd name="T28" fmla="*/ 12 w 31"/>
                <a:gd name="T29" fmla="*/ 1 h 39"/>
                <a:gd name="T30" fmla="*/ 14 w 31"/>
                <a:gd name="T31" fmla="*/ 0 h 39"/>
                <a:gd name="T32" fmla="*/ 17 w 31"/>
                <a:gd name="T33" fmla="*/ 0 h 39"/>
                <a:gd name="T34" fmla="*/ 23 w 31"/>
                <a:gd name="T35" fmla="*/ 1 h 39"/>
                <a:gd name="T36" fmla="*/ 28 w 31"/>
                <a:gd name="T37" fmla="*/ 4 h 39"/>
                <a:gd name="T38" fmla="*/ 30 w 31"/>
                <a:gd name="T39" fmla="*/ 9 h 39"/>
                <a:gd name="T40" fmla="*/ 31 w 31"/>
                <a:gd name="T41" fmla="*/ 17 h 39"/>
                <a:gd name="T42" fmla="*/ 31 w 31"/>
                <a:gd name="T43" fmla="*/ 39 h 39"/>
                <a:gd name="T44" fmla="*/ 23 w 31"/>
                <a:gd name="T4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39">
                  <a:moveTo>
                    <a:pt x="23" y="39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4"/>
                    <a:pt x="23" y="11"/>
                    <a:pt x="22" y="9"/>
                  </a:cubicBezTo>
                  <a:cubicBezTo>
                    <a:pt x="20" y="7"/>
                    <a:pt x="18" y="7"/>
                    <a:pt x="15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1" y="8"/>
                    <a:pt x="10" y="8"/>
                    <a:pt x="10" y="9"/>
                  </a:cubicBezTo>
                  <a:cubicBezTo>
                    <a:pt x="9" y="10"/>
                    <a:pt x="8" y="11"/>
                    <a:pt x="8" y="12"/>
                  </a:cubicBezTo>
                  <a:cubicBezTo>
                    <a:pt x="8" y="14"/>
                    <a:pt x="8" y="15"/>
                    <a:pt x="8" y="16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1" y="1"/>
                    <a:pt x="12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20" y="0"/>
                    <a:pt x="22" y="0"/>
                    <a:pt x="23" y="1"/>
                  </a:cubicBezTo>
                  <a:cubicBezTo>
                    <a:pt x="25" y="1"/>
                    <a:pt x="26" y="2"/>
                    <a:pt x="28" y="4"/>
                  </a:cubicBezTo>
                  <a:cubicBezTo>
                    <a:pt x="29" y="5"/>
                    <a:pt x="29" y="7"/>
                    <a:pt x="30" y="9"/>
                  </a:cubicBezTo>
                  <a:cubicBezTo>
                    <a:pt x="31" y="11"/>
                    <a:pt x="31" y="14"/>
                    <a:pt x="31" y="17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6" name="Freeform 43">
              <a:extLst>
                <a:ext uri="{FF2B5EF4-FFF2-40B4-BE49-F238E27FC236}">
                  <a16:creationId xmlns:a16="http://schemas.microsoft.com/office/drawing/2014/main" id="{5FED967A-F1ED-4489-A689-A9A49A2780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975084" y="6212575"/>
              <a:ext cx="73236" cy="101135"/>
            </a:xfrm>
            <a:custGeom>
              <a:avLst/>
              <a:gdLst>
                <a:gd name="T0" fmla="*/ 28 w 29"/>
                <a:gd name="T1" fmla="*/ 4 h 40"/>
                <a:gd name="T2" fmla="*/ 24 w 29"/>
                <a:gd name="T3" fmla="*/ 10 h 40"/>
                <a:gd name="T4" fmla="*/ 20 w 29"/>
                <a:gd name="T5" fmla="*/ 7 h 40"/>
                <a:gd name="T6" fmla="*/ 14 w 29"/>
                <a:gd name="T7" fmla="*/ 6 h 40"/>
                <a:gd name="T8" fmla="*/ 10 w 29"/>
                <a:gd name="T9" fmla="*/ 7 h 40"/>
                <a:gd name="T10" fmla="*/ 9 w 29"/>
                <a:gd name="T11" fmla="*/ 10 h 40"/>
                <a:gd name="T12" fmla="*/ 9 w 29"/>
                <a:gd name="T13" fmla="*/ 11 h 40"/>
                <a:gd name="T14" fmla="*/ 10 w 29"/>
                <a:gd name="T15" fmla="*/ 12 h 40"/>
                <a:gd name="T16" fmla="*/ 13 w 29"/>
                <a:gd name="T17" fmla="*/ 14 h 40"/>
                <a:gd name="T18" fmla="*/ 16 w 29"/>
                <a:gd name="T19" fmla="*/ 15 h 40"/>
                <a:gd name="T20" fmla="*/ 22 w 29"/>
                <a:gd name="T21" fmla="*/ 18 h 40"/>
                <a:gd name="T22" fmla="*/ 26 w 29"/>
                <a:gd name="T23" fmla="*/ 20 h 40"/>
                <a:gd name="T24" fmla="*/ 28 w 29"/>
                <a:gd name="T25" fmla="*/ 24 h 40"/>
                <a:gd name="T26" fmla="*/ 29 w 29"/>
                <a:gd name="T27" fmla="*/ 28 h 40"/>
                <a:gd name="T28" fmla="*/ 28 w 29"/>
                <a:gd name="T29" fmla="*/ 34 h 40"/>
                <a:gd name="T30" fmla="*/ 25 w 29"/>
                <a:gd name="T31" fmla="*/ 37 h 40"/>
                <a:gd name="T32" fmla="*/ 20 w 29"/>
                <a:gd name="T33" fmla="*/ 39 h 40"/>
                <a:gd name="T34" fmla="*/ 15 w 29"/>
                <a:gd name="T35" fmla="*/ 40 h 40"/>
                <a:gd name="T36" fmla="*/ 7 w 29"/>
                <a:gd name="T37" fmla="*/ 38 h 40"/>
                <a:gd name="T38" fmla="*/ 0 w 29"/>
                <a:gd name="T39" fmla="*/ 35 h 40"/>
                <a:gd name="T40" fmla="*/ 3 w 29"/>
                <a:gd name="T41" fmla="*/ 29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19 w 29"/>
                <a:gd name="T53" fmla="*/ 25 h 40"/>
                <a:gd name="T54" fmla="*/ 16 w 29"/>
                <a:gd name="T55" fmla="*/ 24 h 40"/>
                <a:gd name="T56" fmla="*/ 13 w 29"/>
                <a:gd name="T57" fmla="*/ 22 h 40"/>
                <a:gd name="T58" fmla="*/ 7 w 29"/>
                <a:gd name="T59" fmla="*/ 20 h 40"/>
                <a:gd name="T60" fmla="*/ 4 w 29"/>
                <a:gd name="T61" fmla="*/ 17 h 40"/>
                <a:gd name="T62" fmla="*/ 2 w 29"/>
                <a:gd name="T63" fmla="*/ 14 h 40"/>
                <a:gd name="T64" fmla="*/ 1 w 29"/>
                <a:gd name="T65" fmla="*/ 10 h 40"/>
                <a:gd name="T66" fmla="*/ 2 w 29"/>
                <a:gd name="T67" fmla="*/ 5 h 40"/>
                <a:gd name="T68" fmla="*/ 5 w 29"/>
                <a:gd name="T69" fmla="*/ 2 h 40"/>
                <a:gd name="T70" fmla="*/ 9 w 29"/>
                <a:gd name="T71" fmla="*/ 0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3" y="8"/>
                    <a:pt x="21" y="8"/>
                    <a:pt x="20" y="7"/>
                  </a:cubicBezTo>
                  <a:cubicBezTo>
                    <a:pt x="18" y="7"/>
                    <a:pt x="16" y="6"/>
                    <a:pt x="14" y="6"/>
                  </a:cubicBezTo>
                  <a:cubicBezTo>
                    <a:pt x="12" y="6"/>
                    <a:pt x="11" y="7"/>
                    <a:pt x="10" y="7"/>
                  </a:cubicBezTo>
                  <a:cubicBezTo>
                    <a:pt x="9" y="8"/>
                    <a:pt x="9" y="9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3"/>
                    <a:pt x="12" y="13"/>
                    <a:pt x="13" y="14"/>
                  </a:cubicBezTo>
                  <a:cubicBezTo>
                    <a:pt x="14" y="14"/>
                    <a:pt x="15" y="15"/>
                    <a:pt x="16" y="15"/>
                  </a:cubicBezTo>
                  <a:cubicBezTo>
                    <a:pt x="18" y="16"/>
                    <a:pt x="20" y="17"/>
                    <a:pt x="22" y="18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1"/>
                    <a:pt x="28" y="22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9" y="30"/>
                    <a:pt x="29" y="32"/>
                    <a:pt x="28" y="34"/>
                  </a:cubicBezTo>
                  <a:cubicBezTo>
                    <a:pt x="27" y="35"/>
                    <a:pt x="26" y="36"/>
                    <a:pt x="25" y="37"/>
                  </a:cubicBezTo>
                  <a:cubicBezTo>
                    <a:pt x="23" y="38"/>
                    <a:pt x="22" y="39"/>
                    <a:pt x="20" y="39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2" y="40"/>
                    <a:pt x="10" y="39"/>
                    <a:pt x="7" y="38"/>
                  </a:cubicBezTo>
                  <a:cubicBezTo>
                    <a:pt x="4" y="37"/>
                    <a:pt x="2" y="36"/>
                    <a:pt x="0" y="35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7" y="31"/>
                    <a:pt x="9" y="32"/>
                  </a:cubicBezTo>
                  <a:cubicBezTo>
                    <a:pt x="11" y="32"/>
                    <a:pt x="13" y="33"/>
                    <a:pt x="15" y="33"/>
                  </a:cubicBezTo>
                  <a:cubicBezTo>
                    <a:pt x="17" y="33"/>
                    <a:pt x="19" y="32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1" y="27"/>
                    <a:pt x="21" y="27"/>
                  </a:cubicBezTo>
                  <a:cubicBezTo>
                    <a:pt x="21" y="26"/>
                    <a:pt x="20" y="25"/>
                    <a:pt x="19" y="25"/>
                  </a:cubicBezTo>
                  <a:cubicBezTo>
                    <a:pt x="18" y="25"/>
                    <a:pt x="18" y="24"/>
                    <a:pt x="16" y="24"/>
                  </a:cubicBezTo>
                  <a:cubicBezTo>
                    <a:pt x="15" y="23"/>
                    <a:pt x="14" y="23"/>
                    <a:pt x="13" y="22"/>
                  </a:cubicBezTo>
                  <a:cubicBezTo>
                    <a:pt x="11" y="21"/>
                    <a:pt x="9" y="20"/>
                    <a:pt x="7" y="20"/>
                  </a:cubicBezTo>
                  <a:cubicBezTo>
                    <a:pt x="6" y="19"/>
                    <a:pt x="5" y="18"/>
                    <a:pt x="4" y="17"/>
                  </a:cubicBezTo>
                  <a:cubicBezTo>
                    <a:pt x="3" y="16"/>
                    <a:pt x="2" y="15"/>
                    <a:pt x="2" y="14"/>
                  </a:cubicBezTo>
                  <a:cubicBezTo>
                    <a:pt x="2" y="13"/>
                    <a:pt x="1" y="12"/>
                    <a:pt x="1" y="10"/>
                  </a:cubicBezTo>
                  <a:cubicBezTo>
                    <a:pt x="1" y="8"/>
                    <a:pt x="2" y="7"/>
                    <a:pt x="2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8" y="1"/>
                    <a:pt x="9" y="0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19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7" name="Freeform 44">
              <a:extLst>
                <a:ext uri="{FF2B5EF4-FFF2-40B4-BE49-F238E27FC236}">
                  <a16:creationId xmlns:a16="http://schemas.microsoft.com/office/drawing/2014/main" id="{DA362954-FE74-40B7-AB98-CC8AC60FFC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058782" y="6212575"/>
              <a:ext cx="122060" cy="99391"/>
            </a:xfrm>
            <a:custGeom>
              <a:avLst/>
              <a:gdLst>
                <a:gd name="T0" fmla="*/ 55 w 70"/>
                <a:gd name="T1" fmla="*/ 57 h 57"/>
                <a:gd name="T2" fmla="*/ 45 w 70"/>
                <a:gd name="T3" fmla="*/ 57 h 57"/>
                <a:gd name="T4" fmla="*/ 35 w 70"/>
                <a:gd name="T5" fmla="*/ 17 h 57"/>
                <a:gd name="T6" fmla="*/ 25 w 70"/>
                <a:gd name="T7" fmla="*/ 57 h 57"/>
                <a:gd name="T8" fmla="*/ 14 w 70"/>
                <a:gd name="T9" fmla="*/ 57 h 57"/>
                <a:gd name="T10" fmla="*/ 0 w 70"/>
                <a:gd name="T11" fmla="*/ 0 h 57"/>
                <a:gd name="T12" fmla="*/ 10 w 70"/>
                <a:gd name="T13" fmla="*/ 0 h 57"/>
                <a:gd name="T14" fmla="*/ 20 w 70"/>
                <a:gd name="T15" fmla="*/ 39 h 57"/>
                <a:gd name="T16" fmla="*/ 30 w 70"/>
                <a:gd name="T17" fmla="*/ 0 h 57"/>
                <a:gd name="T18" fmla="*/ 39 w 70"/>
                <a:gd name="T19" fmla="*/ 0 h 57"/>
                <a:gd name="T20" fmla="*/ 49 w 70"/>
                <a:gd name="T21" fmla="*/ 39 h 57"/>
                <a:gd name="T22" fmla="*/ 60 w 70"/>
                <a:gd name="T23" fmla="*/ 0 h 57"/>
                <a:gd name="T24" fmla="*/ 70 w 70"/>
                <a:gd name="T25" fmla="*/ 0 h 57"/>
                <a:gd name="T26" fmla="*/ 55 w 70"/>
                <a:gd name="T2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7">
                  <a:moveTo>
                    <a:pt x="55" y="57"/>
                  </a:moveTo>
                  <a:lnTo>
                    <a:pt x="45" y="57"/>
                  </a:lnTo>
                  <a:lnTo>
                    <a:pt x="35" y="17"/>
                  </a:lnTo>
                  <a:lnTo>
                    <a:pt x="25" y="57"/>
                  </a:lnTo>
                  <a:lnTo>
                    <a:pt x="14" y="57"/>
                  </a:lnTo>
                  <a:lnTo>
                    <a:pt x="0" y="0"/>
                  </a:lnTo>
                  <a:lnTo>
                    <a:pt x="10" y="0"/>
                  </a:lnTo>
                  <a:lnTo>
                    <a:pt x="20" y="39"/>
                  </a:lnTo>
                  <a:lnTo>
                    <a:pt x="30" y="0"/>
                  </a:lnTo>
                  <a:lnTo>
                    <a:pt x="39" y="0"/>
                  </a:lnTo>
                  <a:lnTo>
                    <a:pt x="49" y="39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8" name="Freeform 45">
              <a:extLst>
                <a:ext uri="{FF2B5EF4-FFF2-40B4-BE49-F238E27FC236}">
                  <a16:creationId xmlns:a16="http://schemas.microsoft.com/office/drawing/2014/main" id="{C1C7EF3F-CB28-4C69-901C-8F9F09C5B59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9130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9" name="Freeform 46">
              <a:extLst>
                <a:ext uri="{FF2B5EF4-FFF2-40B4-BE49-F238E27FC236}">
                  <a16:creationId xmlns:a16="http://schemas.microsoft.com/office/drawing/2014/main" id="{80D5AA14-D31C-42E8-B89F-2FCABF20400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95927" y="6212575"/>
              <a:ext cx="57543" cy="99391"/>
            </a:xfrm>
            <a:custGeom>
              <a:avLst/>
              <a:gdLst>
                <a:gd name="T0" fmla="*/ 21 w 23"/>
                <a:gd name="T1" fmla="*/ 8 h 39"/>
                <a:gd name="T2" fmla="*/ 18 w 23"/>
                <a:gd name="T3" fmla="*/ 7 h 39"/>
                <a:gd name="T4" fmla="*/ 15 w 23"/>
                <a:gd name="T5" fmla="*/ 7 h 39"/>
                <a:gd name="T6" fmla="*/ 10 w 23"/>
                <a:gd name="T7" fmla="*/ 9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0 h 39"/>
                <a:gd name="T16" fmla="*/ 8 w 23"/>
                <a:gd name="T17" fmla="*/ 0 h 39"/>
                <a:gd name="T18" fmla="*/ 8 w 23"/>
                <a:gd name="T19" fmla="*/ 4 h 39"/>
                <a:gd name="T20" fmla="*/ 9 w 23"/>
                <a:gd name="T21" fmla="*/ 2 h 39"/>
                <a:gd name="T22" fmla="*/ 11 w 23"/>
                <a:gd name="T23" fmla="*/ 1 h 39"/>
                <a:gd name="T24" fmla="*/ 14 w 23"/>
                <a:gd name="T25" fmla="*/ 0 h 39"/>
                <a:gd name="T26" fmla="*/ 16 w 23"/>
                <a:gd name="T27" fmla="*/ 0 h 39"/>
                <a:gd name="T28" fmla="*/ 20 w 23"/>
                <a:gd name="T29" fmla="*/ 0 h 39"/>
                <a:gd name="T30" fmla="*/ 23 w 23"/>
                <a:gd name="T31" fmla="*/ 1 h 39"/>
                <a:gd name="T32" fmla="*/ 21 w 23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8"/>
                  </a:moveTo>
                  <a:cubicBezTo>
                    <a:pt x="20" y="8"/>
                    <a:pt x="19" y="8"/>
                    <a:pt x="18" y="7"/>
                  </a:cubicBezTo>
                  <a:cubicBezTo>
                    <a:pt x="17" y="7"/>
                    <a:pt x="16" y="7"/>
                    <a:pt x="15" y="7"/>
                  </a:cubicBezTo>
                  <a:cubicBezTo>
                    <a:pt x="13" y="7"/>
                    <a:pt x="11" y="8"/>
                    <a:pt x="10" y="9"/>
                  </a:cubicBezTo>
                  <a:cubicBezTo>
                    <a:pt x="8" y="11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0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1" y="0"/>
                    <a:pt x="22" y="1"/>
                    <a:pt x="23" y="1"/>
                  </a:cubicBezTo>
                  <a:lnTo>
                    <a:pt x="2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0" name="Freeform 47">
              <a:extLst>
                <a:ext uri="{FF2B5EF4-FFF2-40B4-BE49-F238E27FC236}">
                  <a16:creationId xmlns:a16="http://schemas.microsoft.com/office/drawing/2014/main" id="{3894EB82-A456-47F8-BB06-FE894AF4B8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346494" y="6284068"/>
              <a:ext cx="29644" cy="29643"/>
            </a:xfrm>
            <a:custGeom>
              <a:avLst/>
              <a:gdLst>
                <a:gd name="T0" fmla="*/ 12 w 12"/>
                <a:gd name="T1" fmla="*/ 6 h 12"/>
                <a:gd name="T2" fmla="*/ 11 w 12"/>
                <a:gd name="T3" fmla="*/ 8 h 12"/>
                <a:gd name="T4" fmla="*/ 10 w 12"/>
                <a:gd name="T5" fmla="*/ 10 h 12"/>
                <a:gd name="T6" fmla="*/ 8 w 12"/>
                <a:gd name="T7" fmla="*/ 11 h 12"/>
                <a:gd name="T8" fmla="*/ 6 w 12"/>
                <a:gd name="T9" fmla="*/ 12 h 12"/>
                <a:gd name="T10" fmla="*/ 3 w 12"/>
                <a:gd name="T11" fmla="*/ 11 h 12"/>
                <a:gd name="T12" fmla="*/ 2 w 12"/>
                <a:gd name="T13" fmla="*/ 10 h 12"/>
                <a:gd name="T14" fmla="*/ 0 w 12"/>
                <a:gd name="T15" fmla="*/ 8 h 12"/>
                <a:gd name="T16" fmla="*/ 0 w 12"/>
                <a:gd name="T17" fmla="*/ 6 h 12"/>
                <a:gd name="T18" fmla="*/ 0 w 12"/>
                <a:gd name="T19" fmla="*/ 4 h 12"/>
                <a:gd name="T20" fmla="*/ 2 w 12"/>
                <a:gd name="T21" fmla="*/ 2 h 12"/>
                <a:gd name="T22" fmla="*/ 3 w 12"/>
                <a:gd name="T23" fmla="*/ 0 h 12"/>
                <a:gd name="T24" fmla="*/ 6 w 12"/>
                <a:gd name="T25" fmla="*/ 0 h 12"/>
                <a:gd name="T26" fmla="*/ 8 w 12"/>
                <a:gd name="T27" fmla="*/ 0 h 12"/>
                <a:gd name="T28" fmla="*/ 10 w 12"/>
                <a:gd name="T29" fmla="*/ 2 h 12"/>
                <a:gd name="T30" fmla="*/ 11 w 12"/>
                <a:gd name="T31" fmla="*/ 4 h 12"/>
                <a:gd name="T32" fmla="*/ 12 w 12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7"/>
                    <a:pt x="11" y="7"/>
                    <a:pt x="11" y="8"/>
                  </a:cubicBezTo>
                  <a:cubicBezTo>
                    <a:pt x="11" y="9"/>
                    <a:pt x="10" y="9"/>
                    <a:pt x="10" y="10"/>
                  </a:cubicBezTo>
                  <a:cubicBezTo>
                    <a:pt x="9" y="10"/>
                    <a:pt x="9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4" y="11"/>
                    <a:pt x="3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1" y="9"/>
                    <a:pt x="1" y="9"/>
                    <a:pt x="0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3" y="1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9" y="1"/>
                    <a:pt x="9" y="1"/>
                    <a:pt x="10" y="2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4"/>
                    <a:pt x="12" y="5"/>
                    <a:pt x="12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1" name="Freeform 48">
              <a:extLst>
                <a:ext uri="{FF2B5EF4-FFF2-40B4-BE49-F238E27FC236}">
                  <a16:creationId xmlns:a16="http://schemas.microsoft.com/office/drawing/2014/main" id="{A88F5C3F-FAE1-4A50-86D3-E9A1CAA89A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8115" y="6388691"/>
              <a:ext cx="94161" cy="130778"/>
            </a:xfrm>
            <a:custGeom>
              <a:avLst/>
              <a:gdLst>
                <a:gd name="T0" fmla="*/ 32 w 54"/>
                <a:gd name="T1" fmla="*/ 12 h 75"/>
                <a:gd name="T2" fmla="*/ 32 w 54"/>
                <a:gd name="T3" fmla="*/ 75 h 75"/>
                <a:gd name="T4" fmla="*/ 22 w 54"/>
                <a:gd name="T5" fmla="*/ 75 h 75"/>
                <a:gd name="T6" fmla="*/ 22 w 54"/>
                <a:gd name="T7" fmla="*/ 12 h 75"/>
                <a:gd name="T8" fmla="*/ 0 w 54"/>
                <a:gd name="T9" fmla="*/ 12 h 75"/>
                <a:gd name="T10" fmla="*/ 0 w 54"/>
                <a:gd name="T11" fmla="*/ 0 h 75"/>
                <a:gd name="T12" fmla="*/ 54 w 54"/>
                <a:gd name="T13" fmla="*/ 0 h 75"/>
                <a:gd name="T14" fmla="*/ 54 w 54"/>
                <a:gd name="T15" fmla="*/ 12 h 75"/>
                <a:gd name="T16" fmla="*/ 32 w 54"/>
                <a:gd name="T17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75">
                  <a:moveTo>
                    <a:pt x="32" y="12"/>
                  </a:moveTo>
                  <a:lnTo>
                    <a:pt x="32" y="75"/>
                  </a:lnTo>
                  <a:lnTo>
                    <a:pt x="22" y="75"/>
                  </a:lnTo>
                  <a:lnTo>
                    <a:pt x="22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54" y="0"/>
                  </a:lnTo>
                  <a:lnTo>
                    <a:pt x="54" y="12"/>
                  </a:lnTo>
                  <a:lnTo>
                    <a:pt x="32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2" name="Freeform 49">
              <a:extLst>
                <a:ext uri="{FF2B5EF4-FFF2-40B4-BE49-F238E27FC236}">
                  <a16:creationId xmlns:a16="http://schemas.microsoft.com/office/drawing/2014/main" id="{1EFCBDA7-FA42-4391-9872-95EB6DDEA68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9713" y="6383459"/>
              <a:ext cx="78468" cy="136010"/>
            </a:xfrm>
            <a:custGeom>
              <a:avLst/>
              <a:gdLst>
                <a:gd name="T0" fmla="*/ 23 w 31"/>
                <a:gd name="T1" fmla="*/ 53 h 53"/>
                <a:gd name="T2" fmla="*/ 23 w 31"/>
                <a:gd name="T3" fmla="*/ 32 h 53"/>
                <a:gd name="T4" fmla="*/ 21 w 31"/>
                <a:gd name="T5" fmla="*/ 24 h 53"/>
                <a:gd name="T6" fmla="*/ 15 w 31"/>
                <a:gd name="T7" fmla="*/ 21 h 53"/>
                <a:gd name="T8" fmla="*/ 12 w 31"/>
                <a:gd name="T9" fmla="*/ 22 h 53"/>
                <a:gd name="T10" fmla="*/ 9 w 31"/>
                <a:gd name="T11" fmla="*/ 24 h 53"/>
                <a:gd name="T12" fmla="*/ 8 w 31"/>
                <a:gd name="T13" fmla="*/ 27 h 53"/>
                <a:gd name="T14" fmla="*/ 7 w 31"/>
                <a:gd name="T15" fmla="*/ 31 h 53"/>
                <a:gd name="T16" fmla="*/ 7 w 31"/>
                <a:gd name="T17" fmla="*/ 53 h 53"/>
                <a:gd name="T18" fmla="*/ 0 w 31"/>
                <a:gd name="T19" fmla="*/ 53 h 53"/>
                <a:gd name="T20" fmla="*/ 0 w 31"/>
                <a:gd name="T21" fmla="*/ 4 h 53"/>
                <a:gd name="T22" fmla="*/ 7 w 31"/>
                <a:gd name="T23" fmla="*/ 0 h 53"/>
                <a:gd name="T24" fmla="*/ 7 w 31"/>
                <a:gd name="T25" fmla="*/ 19 h 53"/>
                <a:gd name="T26" fmla="*/ 9 w 31"/>
                <a:gd name="T27" fmla="*/ 17 h 53"/>
                <a:gd name="T28" fmla="*/ 11 w 31"/>
                <a:gd name="T29" fmla="*/ 15 h 53"/>
                <a:gd name="T30" fmla="*/ 14 w 31"/>
                <a:gd name="T31" fmla="*/ 14 h 53"/>
                <a:gd name="T32" fmla="*/ 17 w 31"/>
                <a:gd name="T33" fmla="*/ 14 h 53"/>
                <a:gd name="T34" fmla="*/ 23 w 31"/>
                <a:gd name="T35" fmla="*/ 15 h 53"/>
                <a:gd name="T36" fmla="*/ 27 w 31"/>
                <a:gd name="T37" fmla="*/ 18 h 53"/>
                <a:gd name="T38" fmla="*/ 30 w 31"/>
                <a:gd name="T39" fmla="*/ 24 h 53"/>
                <a:gd name="T40" fmla="*/ 31 w 31"/>
                <a:gd name="T41" fmla="*/ 31 h 53"/>
                <a:gd name="T42" fmla="*/ 31 w 31"/>
                <a:gd name="T43" fmla="*/ 53 h 53"/>
                <a:gd name="T44" fmla="*/ 23 w 31"/>
                <a:gd name="T4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3">
                  <a:moveTo>
                    <a:pt x="23" y="53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5"/>
                    <a:pt x="21" y="24"/>
                  </a:cubicBezTo>
                  <a:cubicBezTo>
                    <a:pt x="20" y="22"/>
                    <a:pt x="18" y="21"/>
                    <a:pt x="15" y="21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4"/>
                    <a:pt x="8" y="25"/>
                    <a:pt x="8" y="27"/>
                  </a:cubicBezTo>
                  <a:cubicBezTo>
                    <a:pt x="7" y="28"/>
                    <a:pt x="7" y="29"/>
                    <a:pt x="7" y="3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7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5"/>
                    <a:pt x="13" y="15"/>
                    <a:pt x="14" y="14"/>
                  </a:cubicBezTo>
                  <a:cubicBezTo>
                    <a:pt x="15" y="14"/>
                    <a:pt x="16" y="14"/>
                    <a:pt x="17" y="14"/>
                  </a:cubicBezTo>
                  <a:cubicBezTo>
                    <a:pt x="19" y="14"/>
                    <a:pt x="21" y="14"/>
                    <a:pt x="23" y="15"/>
                  </a:cubicBezTo>
                  <a:cubicBezTo>
                    <a:pt x="25" y="16"/>
                    <a:pt x="26" y="17"/>
                    <a:pt x="27" y="18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6"/>
                    <a:pt x="31" y="29"/>
                    <a:pt x="31" y="31"/>
                  </a:cubicBezTo>
                  <a:cubicBezTo>
                    <a:pt x="31" y="53"/>
                    <a:pt x="31" y="53"/>
                    <a:pt x="31" y="53"/>
                  </a:cubicBezTo>
                  <a:lnTo>
                    <a:pt x="23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3" name="Freeform 50">
              <a:extLst>
                <a:ext uri="{FF2B5EF4-FFF2-40B4-BE49-F238E27FC236}">
                  <a16:creationId xmlns:a16="http://schemas.microsoft.com/office/drawing/2014/main" id="{721D8C30-DB23-4A0B-8A74-BC467086477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5618" y="6418333"/>
              <a:ext cx="85443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3 h 40"/>
                <a:gd name="T6" fmla="*/ 7 w 33"/>
                <a:gd name="T7" fmla="*/ 23 h 40"/>
                <a:gd name="T8" fmla="*/ 9 w 33"/>
                <a:gd name="T9" fmla="*/ 28 h 40"/>
                <a:gd name="T10" fmla="*/ 11 w 33"/>
                <a:gd name="T11" fmla="*/ 31 h 40"/>
                <a:gd name="T12" fmla="*/ 14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1 w 33"/>
                <a:gd name="T31" fmla="*/ 40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5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3 w 33"/>
                <a:gd name="T73" fmla="*/ 8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3" y="22"/>
                    <a:pt x="33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8" y="25"/>
                    <a:pt x="8" y="26"/>
                    <a:pt x="9" y="28"/>
                  </a:cubicBezTo>
                  <a:cubicBezTo>
                    <a:pt x="9" y="29"/>
                    <a:pt x="10" y="30"/>
                    <a:pt x="11" y="31"/>
                  </a:cubicBezTo>
                  <a:cubicBezTo>
                    <a:pt x="12" y="32"/>
                    <a:pt x="13" y="32"/>
                    <a:pt x="14" y="33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3"/>
                    <a:pt x="21" y="33"/>
                    <a:pt x="22" y="32"/>
                  </a:cubicBezTo>
                  <a:cubicBezTo>
                    <a:pt x="22" y="32"/>
                    <a:pt x="23" y="32"/>
                    <a:pt x="23" y="32"/>
                  </a:cubicBezTo>
                  <a:cubicBezTo>
                    <a:pt x="24" y="31"/>
                    <a:pt x="25" y="31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1" y="40"/>
                  </a:cubicBezTo>
                  <a:cubicBezTo>
                    <a:pt x="20" y="40"/>
                    <a:pt x="18" y="40"/>
                    <a:pt x="17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1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3" y="31"/>
                  </a:cubicBezTo>
                  <a:cubicBezTo>
                    <a:pt x="2" y="30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6" y="3"/>
                    <a:pt x="28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3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5" y="13"/>
                  </a:cubicBezTo>
                  <a:cubicBezTo>
                    <a:pt x="24" y="12"/>
                    <a:pt x="24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4"/>
                    <a:pt x="8" y="15"/>
                    <a:pt x="8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4" name="Freeform 51">
              <a:extLst>
                <a:ext uri="{FF2B5EF4-FFF2-40B4-BE49-F238E27FC236}">
                  <a16:creationId xmlns:a16="http://schemas.microsoft.com/office/drawing/2014/main" id="{01AD00CA-8BC7-4B62-AC64-03851855A7A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57320" y="6383459"/>
              <a:ext cx="83698" cy="137753"/>
            </a:xfrm>
            <a:custGeom>
              <a:avLst/>
              <a:gdLst>
                <a:gd name="T0" fmla="*/ 33 w 33"/>
                <a:gd name="T1" fmla="*/ 35 h 54"/>
                <a:gd name="T2" fmla="*/ 31 w 33"/>
                <a:gd name="T3" fmla="*/ 43 h 54"/>
                <a:gd name="T4" fmla="*/ 28 w 33"/>
                <a:gd name="T5" fmla="*/ 49 h 54"/>
                <a:gd name="T6" fmla="*/ 23 w 33"/>
                <a:gd name="T7" fmla="*/ 53 h 54"/>
                <a:gd name="T8" fmla="*/ 17 w 33"/>
                <a:gd name="T9" fmla="*/ 54 h 54"/>
                <a:gd name="T10" fmla="*/ 12 w 33"/>
                <a:gd name="T11" fmla="*/ 53 h 54"/>
                <a:gd name="T12" fmla="*/ 8 w 33"/>
                <a:gd name="T13" fmla="*/ 50 h 54"/>
                <a:gd name="T14" fmla="*/ 8 w 33"/>
                <a:gd name="T15" fmla="*/ 53 h 54"/>
                <a:gd name="T16" fmla="*/ 0 w 33"/>
                <a:gd name="T17" fmla="*/ 53 h 54"/>
                <a:gd name="T18" fmla="*/ 0 w 33"/>
                <a:gd name="T19" fmla="*/ 4 h 54"/>
                <a:gd name="T20" fmla="*/ 8 w 33"/>
                <a:gd name="T21" fmla="*/ 0 h 54"/>
                <a:gd name="T22" fmla="*/ 8 w 33"/>
                <a:gd name="T23" fmla="*/ 19 h 54"/>
                <a:gd name="T24" fmla="*/ 10 w 33"/>
                <a:gd name="T25" fmla="*/ 17 h 54"/>
                <a:gd name="T26" fmla="*/ 12 w 33"/>
                <a:gd name="T27" fmla="*/ 16 h 54"/>
                <a:gd name="T28" fmla="*/ 14 w 33"/>
                <a:gd name="T29" fmla="*/ 14 h 54"/>
                <a:gd name="T30" fmla="*/ 18 w 33"/>
                <a:gd name="T31" fmla="*/ 14 h 54"/>
                <a:gd name="T32" fmla="*/ 24 w 33"/>
                <a:gd name="T33" fmla="*/ 15 h 54"/>
                <a:gd name="T34" fmla="*/ 28 w 33"/>
                <a:gd name="T35" fmla="*/ 19 h 54"/>
                <a:gd name="T36" fmla="*/ 31 w 33"/>
                <a:gd name="T37" fmla="*/ 25 h 54"/>
                <a:gd name="T38" fmla="*/ 33 w 33"/>
                <a:gd name="T39" fmla="*/ 35 h 54"/>
                <a:gd name="T40" fmla="*/ 25 w 33"/>
                <a:gd name="T41" fmla="*/ 35 h 54"/>
                <a:gd name="T42" fmla="*/ 23 w 33"/>
                <a:gd name="T43" fmla="*/ 24 h 54"/>
                <a:gd name="T44" fmla="*/ 16 w 33"/>
                <a:gd name="T45" fmla="*/ 21 h 54"/>
                <a:gd name="T46" fmla="*/ 14 w 33"/>
                <a:gd name="T47" fmla="*/ 21 h 54"/>
                <a:gd name="T48" fmla="*/ 11 w 33"/>
                <a:gd name="T49" fmla="*/ 23 h 54"/>
                <a:gd name="T50" fmla="*/ 9 w 33"/>
                <a:gd name="T51" fmla="*/ 24 h 54"/>
                <a:gd name="T52" fmla="*/ 8 w 33"/>
                <a:gd name="T53" fmla="*/ 26 h 54"/>
                <a:gd name="T54" fmla="*/ 8 w 33"/>
                <a:gd name="T55" fmla="*/ 42 h 54"/>
                <a:gd name="T56" fmla="*/ 9 w 33"/>
                <a:gd name="T57" fmla="*/ 44 h 54"/>
                <a:gd name="T58" fmla="*/ 11 w 33"/>
                <a:gd name="T59" fmla="*/ 45 h 54"/>
                <a:gd name="T60" fmla="*/ 14 w 33"/>
                <a:gd name="T61" fmla="*/ 47 h 54"/>
                <a:gd name="T62" fmla="*/ 17 w 33"/>
                <a:gd name="T63" fmla="*/ 47 h 54"/>
                <a:gd name="T64" fmla="*/ 23 w 33"/>
                <a:gd name="T65" fmla="*/ 44 h 54"/>
                <a:gd name="T66" fmla="*/ 25 w 33"/>
                <a:gd name="T67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" h="54">
                  <a:moveTo>
                    <a:pt x="33" y="35"/>
                  </a:moveTo>
                  <a:cubicBezTo>
                    <a:pt x="33" y="38"/>
                    <a:pt x="32" y="41"/>
                    <a:pt x="31" y="43"/>
                  </a:cubicBezTo>
                  <a:cubicBezTo>
                    <a:pt x="30" y="46"/>
                    <a:pt x="29" y="48"/>
                    <a:pt x="28" y="49"/>
                  </a:cubicBezTo>
                  <a:cubicBezTo>
                    <a:pt x="27" y="51"/>
                    <a:pt x="25" y="52"/>
                    <a:pt x="23" y="53"/>
                  </a:cubicBezTo>
                  <a:cubicBezTo>
                    <a:pt x="21" y="54"/>
                    <a:pt x="19" y="54"/>
                    <a:pt x="17" y="54"/>
                  </a:cubicBezTo>
                  <a:cubicBezTo>
                    <a:pt x="16" y="54"/>
                    <a:pt x="14" y="54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1" y="16"/>
                    <a:pt x="11" y="16"/>
                    <a:pt x="12" y="16"/>
                  </a:cubicBezTo>
                  <a:cubicBezTo>
                    <a:pt x="13" y="15"/>
                    <a:pt x="13" y="15"/>
                    <a:pt x="14" y="14"/>
                  </a:cubicBezTo>
                  <a:cubicBezTo>
                    <a:pt x="15" y="14"/>
                    <a:pt x="16" y="14"/>
                    <a:pt x="18" y="14"/>
                  </a:cubicBezTo>
                  <a:cubicBezTo>
                    <a:pt x="20" y="14"/>
                    <a:pt x="22" y="14"/>
                    <a:pt x="24" y="15"/>
                  </a:cubicBezTo>
                  <a:cubicBezTo>
                    <a:pt x="25" y="16"/>
                    <a:pt x="27" y="17"/>
                    <a:pt x="28" y="19"/>
                  </a:cubicBezTo>
                  <a:cubicBezTo>
                    <a:pt x="30" y="21"/>
                    <a:pt x="31" y="23"/>
                    <a:pt x="31" y="25"/>
                  </a:cubicBezTo>
                  <a:cubicBezTo>
                    <a:pt x="32" y="28"/>
                    <a:pt x="33" y="31"/>
                    <a:pt x="33" y="35"/>
                  </a:cubicBezTo>
                  <a:close/>
                  <a:moveTo>
                    <a:pt x="25" y="35"/>
                  </a:moveTo>
                  <a:cubicBezTo>
                    <a:pt x="25" y="30"/>
                    <a:pt x="24" y="27"/>
                    <a:pt x="23" y="24"/>
                  </a:cubicBezTo>
                  <a:cubicBezTo>
                    <a:pt x="21" y="22"/>
                    <a:pt x="19" y="21"/>
                    <a:pt x="16" y="21"/>
                  </a:cubicBezTo>
                  <a:cubicBezTo>
                    <a:pt x="15" y="21"/>
                    <a:pt x="15" y="21"/>
                    <a:pt x="14" y="21"/>
                  </a:cubicBezTo>
                  <a:cubicBezTo>
                    <a:pt x="13" y="22"/>
                    <a:pt x="12" y="22"/>
                    <a:pt x="11" y="23"/>
                  </a:cubicBezTo>
                  <a:cubicBezTo>
                    <a:pt x="11" y="23"/>
                    <a:pt x="10" y="24"/>
                    <a:pt x="9" y="24"/>
                  </a:cubicBezTo>
                  <a:cubicBezTo>
                    <a:pt x="9" y="25"/>
                    <a:pt x="8" y="25"/>
                    <a:pt x="8" y="26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3"/>
                    <a:pt x="9" y="43"/>
                    <a:pt x="9" y="44"/>
                  </a:cubicBezTo>
                  <a:cubicBezTo>
                    <a:pt x="10" y="44"/>
                    <a:pt x="11" y="45"/>
                    <a:pt x="11" y="45"/>
                  </a:cubicBezTo>
                  <a:cubicBezTo>
                    <a:pt x="12" y="46"/>
                    <a:pt x="13" y="46"/>
                    <a:pt x="14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9" y="47"/>
                    <a:pt x="21" y="46"/>
                    <a:pt x="23" y="44"/>
                  </a:cubicBezTo>
                  <a:cubicBezTo>
                    <a:pt x="24" y="42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5" name="Freeform 52">
              <a:extLst>
                <a:ext uri="{FF2B5EF4-FFF2-40B4-BE49-F238E27FC236}">
                  <a16:creationId xmlns:a16="http://schemas.microsoft.com/office/drawing/2014/main" id="{BC957590-E3D7-48BF-A1DF-73DCD767385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6713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3 h 40"/>
                <a:gd name="T6" fmla="*/ 7 w 33"/>
                <a:gd name="T7" fmla="*/ 23 h 40"/>
                <a:gd name="T8" fmla="*/ 8 w 33"/>
                <a:gd name="T9" fmla="*/ 28 h 40"/>
                <a:gd name="T10" fmla="*/ 10 w 33"/>
                <a:gd name="T11" fmla="*/ 31 h 40"/>
                <a:gd name="T12" fmla="*/ 13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1 w 33"/>
                <a:gd name="T31" fmla="*/ 40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4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2 w 33"/>
                <a:gd name="T73" fmla="*/ 8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2" y="22"/>
                    <a:pt x="32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5"/>
                    <a:pt x="8" y="26"/>
                    <a:pt x="8" y="28"/>
                  </a:cubicBezTo>
                  <a:cubicBezTo>
                    <a:pt x="9" y="29"/>
                    <a:pt x="10" y="30"/>
                    <a:pt x="10" y="31"/>
                  </a:cubicBezTo>
                  <a:cubicBezTo>
                    <a:pt x="11" y="32"/>
                    <a:pt x="12" y="32"/>
                    <a:pt x="13" y="33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3"/>
                    <a:pt x="21" y="33"/>
                    <a:pt x="21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4" y="31"/>
                    <a:pt x="24" y="31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1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0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2" y="31"/>
                  </a:cubicBezTo>
                  <a:cubicBezTo>
                    <a:pt x="1" y="30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4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9" y="0"/>
                    <a:pt x="22" y="1"/>
                    <a:pt x="24" y="2"/>
                  </a:cubicBezTo>
                  <a:cubicBezTo>
                    <a:pt x="26" y="3"/>
                    <a:pt x="27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2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4" y="13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5" y="7"/>
                    <a:pt x="13" y="7"/>
                    <a:pt x="12" y="8"/>
                  </a:cubicBezTo>
                  <a:cubicBezTo>
                    <a:pt x="11" y="8"/>
                    <a:pt x="11" y="9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4"/>
                    <a:pt x="7" y="15"/>
                    <a:pt x="7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6" name="Freeform 53">
              <a:extLst>
                <a:ext uri="{FF2B5EF4-FFF2-40B4-BE49-F238E27FC236}">
                  <a16:creationId xmlns:a16="http://schemas.microsoft.com/office/drawing/2014/main" id="{9BC2125B-AF0E-4411-AFA7-3F79B873BFB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0873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1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2" y="54"/>
                    <a:pt x="11" y="54"/>
                  </a:cubicBezTo>
                  <a:cubicBezTo>
                    <a:pt x="10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6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2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7" name="Freeform 54">
              <a:extLst>
                <a:ext uri="{FF2B5EF4-FFF2-40B4-BE49-F238E27FC236}">
                  <a16:creationId xmlns:a16="http://schemas.microsoft.com/office/drawing/2014/main" id="{1E5BE33C-9675-423A-802C-0A789DB1851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877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0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1" y="54"/>
                    <a:pt x="10" y="54"/>
                  </a:cubicBezTo>
                  <a:cubicBezTo>
                    <a:pt x="9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1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8" name="Freeform 55">
              <a:extLst>
                <a:ext uri="{FF2B5EF4-FFF2-40B4-BE49-F238E27FC236}">
                  <a16:creationId xmlns:a16="http://schemas.microsoft.com/office/drawing/2014/main" id="{FB04A8AC-9DA2-4FB3-985A-DD8E6439135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90370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3 h 40"/>
                <a:gd name="T6" fmla="*/ 7 w 33"/>
                <a:gd name="T7" fmla="*/ 23 h 40"/>
                <a:gd name="T8" fmla="*/ 8 w 33"/>
                <a:gd name="T9" fmla="*/ 28 h 40"/>
                <a:gd name="T10" fmla="*/ 10 w 33"/>
                <a:gd name="T11" fmla="*/ 31 h 40"/>
                <a:gd name="T12" fmla="*/ 13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29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0 w 33"/>
                <a:gd name="T31" fmla="*/ 40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4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2 w 33"/>
                <a:gd name="T73" fmla="*/ 8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2" y="22"/>
                    <a:pt x="32" y="22"/>
                    <a:pt x="32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5"/>
                    <a:pt x="8" y="26"/>
                    <a:pt x="8" y="28"/>
                  </a:cubicBezTo>
                  <a:cubicBezTo>
                    <a:pt x="9" y="29"/>
                    <a:pt x="10" y="30"/>
                    <a:pt x="10" y="31"/>
                  </a:cubicBezTo>
                  <a:cubicBezTo>
                    <a:pt x="11" y="32"/>
                    <a:pt x="12" y="32"/>
                    <a:pt x="13" y="33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3"/>
                    <a:pt x="20" y="33"/>
                    <a:pt x="21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3" y="31"/>
                    <a:pt x="24" y="31"/>
                    <a:pt x="25" y="30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0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0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2" y="31"/>
                  </a:cubicBezTo>
                  <a:cubicBezTo>
                    <a:pt x="1" y="30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4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9" y="0"/>
                    <a:pt x="22" y="1"/>
                    <a:pt x="24" y="2"/>
                  </a:cubicBezTo>
                  <a:cubicBezTo>
                    <a:pt x="26" y="3"/>
                    <a:pt x="27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2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4" y="13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7" y="7"/>
                    <a:pt x="16" y="7"/>
                  </a:cubicBezTo>
                  <a:cubicBezTo>
                    <a:pt x="15" y="7"/>
                    <a:pt x="13" y="7"/>
                    <a:pt x="12" y="8"/>
                  </a:cubicBezTo>
                  <a:cubicBezTo>
                    <a:pt x="11" y="8"/>
                    <a:pt x="11" y="9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4"/>
                    <a:pt x="7" y="15"/>
                    <a:pt x="7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9" name="Freeform 56">
              <a:extLst>
                <a:ext uri="{FF2B5EF4-FFF2-40B4-BE49-F238E27FC236}">
                  <a16:creationId xmlns:a16="http://schemas.microsoft.com/office/drawing/2014/main" id="{F365BB87-C861-4F40-A844-477BAA1EAA5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4993" y="6418333"/>
              <a:ext cx="55799" cy="101135"/>
            </a:xfrm>
            <a:custGeom>
              <a:avLst/>
              <a:gdLst>
                <a:gd name="T0" fmla="*/ 20 w 22"/>
                <a:gd name="T1" fmla="*/ 9 h 39"/>
                <a:gd name="T2" fmla="*/ 18 w 22"/>
                <a:gd name="T3" fmla="*/ 8 h 39"/>
                <a:gd name="T4" fmla="*/ 15 w 22"/>
                <a:gd name="T5" fmla="*/ 7 h 39"/>
                <a:gd name="T6" fmla="*/ 9 w 22"/>
                <a:gd name="T7" fmla="*/ 10 h 39"/>
                <a:gd name="T8" fmla="*/ 7 w 22"/>
                <a:gd name="T9" fmla="*/ 17 h 39"/>
                <a:gd name="T10" fmla="*/ 7 w 22"/>
                <a:gd name="T11" fmla="*/ 39 h 39"/>
                <a:gd name="T12" fmla="*/ 0 w 22"/>
                <a:gd name="T13" fmla="*/ 39 h 39"/>
                <a:gd name="T14" fmla="*/ 0 w 22"/>
                <a:gd name="T15" fmla="*/ 1 h 39"/>
                <a:gd name="T16" fmla="*/ 7 w 22"/>
                <a:gd name="T17" fmla="*/ 1 h 39"/>
                <a:gd name="T18" fmla="*/ 7 w 22"/>
                <a:gd name="T19" fmla="*/ 5 h 39"/>
                <a:gd name="T20" fmla="*/ 9 w 22"/>
                <a:gd name="T21" fmla="*/ 3 h 39"/>
                <a:gd name="T22" fmla="*/ 11 w 22"/>
                <a:gd name="T23" fmla="*/ 1 h 39"/>
                <a:gd name="T24" fmla="*/ 13 w 22"/>
                <a:gd name="T25" fmla="*/ 0 h 39"/>
                <a:gd name="T26" fmla="*/ 16 w 22"/>
                <a:gd name="T27" fmla="*/ 0 h 39"/>
                <a:gd name="T28" fmla="*/ 20 w 22"/>
                <a:gd name="T29" fmla="*/ 1 h 39"/>
                <a:gd name="T30" fmla="*/ 22 w 22"/>
                <a:gd name="T31" fmla="*/ 2 h 39"/>
                <a:gd name="T32" fmla="*/ 20 w 22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39">
                  <a:moveTo>
                    <a:pt x="20" y="9"/>
                  </a:moveTo>
                  <a:cubicBezTo>
                    <a:pt x="20" y="8"/>
                    <a:pt x="19" y="8"/>
                    <a:pt x="18" y="8"/>
                  </a:cubicBezTo>
                  <a:cubicBezTo>
                    <a:pt x="17" y="8"/>
                    <a:pt x="16" y="7"/>
                    <a:pt x="15" y="7"/>
                  </a:cubicBezTo>
                  <a:cubicBezTo>
                    <a:pt x="12" y="7"/>
                    <a:pt x="10" y="8"/>
                    <a:pt x="9" y="10"/>
                  </a:cubicBezTo>
                  <a:cubicBezTo>
                    <a:pt x="8" y="12"/>
                    <a:pt x="7" y="14"/>
                    <a:pt x="7" y="1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4"/>
                    <a:pt x="8" y="3"/>
                    <a:pt x="9" y="3"/>
                  </a:cubicBezTo>
                  <a:cubicBezTo>
                    <a:pt x="9" y="2"/>
                    <a:pt x="10" y="2"/>
                    <a:pt x="11" y="1"/>
                  </a:cubicBezTo>
                  <a:cubicBezTo>
                    <a:pt x="11" y="1"/>
                    <a:pt x="12" y="1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1"/>
                    <a:pt x="22" y="2"/>
                  </a:cubicBezTo>
                  <a:lnTo>
                    <a:pt x="20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0" name="Freeform 57">
              <a:extLst>
                <a:ext uri="{FF2B5EF4-FFF2-40B4-BE49-F238E27FC236}">
                  <a16:creationId xmlns:a16="http://schemas.microsoft.com/office/drawing/2014/main" id="{8B7E2806-AAFA-45B5-B801-55C79A92779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06591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0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1" y="54"/>
                    <a:pt x="10" y="54"/>
                  </a:cubicBezTo>
                  <a:cubicBezTo>
                    <a:pt x="9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1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1" name="Freeform 58">
              <a:extLst>
                <a:ext uri="{FF2B5EF4-FFF2-40B4-BE49-F238E27FC236}">
                  <a16:creationId xmlns:a16="http://schemas.microsoft.com/office/drawing/2014/main" id="{7A49B80F-B4C0-4F31-9238-8123D3E20D1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5058" y="6383459"/>
              <a:ext cx="80211" cy="136010"/>
            </a:xfrm>
            <a:custGeom>
              <a:avLst/>
              <a:gdLst>
                <a:gd name="T0" fmla="*/ 23 w 31"/>
                <a:gd name="T1" fmla="*/ 53 h 53"/>
                <a:gd name="T2" fmla="*/ 23 w 31"/>
                <a:gd name="T3" fmla="*/ 32 h 53"/>
                <a:gd name="T4" fmla="*/ 21 w 31"/>
                <a:gd name="T5" fmla="*/ 24 h 53"/>
                <a:gd name="T6" fmla="*/ 15 w 31"/>
                <a:gd name="T7" fmla="*/ 21 h 53"/>
                <a:gd name="T8" fmla="*/ 12 w 31"/>
                <a:gd name="T9" fmla="*/ 22 h 53"/>
                <a:gd name="T10" fmla="*/ 10 w 31"/>
                <a:gd name="T11" fmla="*/ 24 h 53"/>
                <a:gd name="T12" fmla="*/ 8 w 31"/>
                <a:gd name="T13" fmla="*/ 27 h 53"/>
                <a:gd name="T14" fmla="*/ 7 w 31"/>
                <a:gd name="T15" fmla="*/ 31 h 53"/>
                <a:gd name="T16" fmla="*/ 7 w 31"/>
                <a:gd name="T17" fmla="*/ 53 h 53"/>
                <a:gd name="T18" fmla="*/ 0 w 31"/>
                <a:gd name="T19" fmla="*/ 53 h 53"/>
                <a:gd name="T20" fmla="*/ 0 w 31"/>
                <a:gd name="T21" fmla="*/ 4 h 53"/>
                <a:gd name="T22" fmla="*/ 7 w 31"/>
                <a:gd name="T23" fmla="*/ 0 h 53"/>
                <a:gd name="T24" fmla="*/ 7 w 31"/>
                <a:gd name="T25" fmla="*/ 19 h 53"/>
                <a:gd name="T26" fmla="*/ 9 w 31"/>
                <a:gd name="T27" fmla="*/ 17 h 53"/>
                <a:gd name="T28" fmla="*/ 12 w 31"/>
                <a:gd name="T29" fmla="*/ 15 h 53"/>
                <a:gd name="T30" fmla="*/ 14 w 31"/>
                <a:gd name="T31" fmla="*/ 14 h 53"/>
                <a:gd name="T32" fmla="*/ 17 w 31"/>
                <a:gd name="T33" fmla="*/ 14 h 53"/>
                <a:gd name="T34" fmla="*/ 23 w 31"/>
                <a:gd name="T35" fmla="*/ 15 h 53"/>
                <a:gd name="T36" fmla="*/ 27 w 31"/>
                <a:gd name="T37" fmla="*/ 18 h 53"/>
                <a:gd name="T38" fmla="*/ 30 w 31"/>
                <a:gd name="T39" fmla="*/ 24 h 53"/>
                <a:gd name="T40" fmla="*/ 31 w 31"/>
                <a:gd name="T41" fmla="*/ 31 h 53"/>
                <a:gd name="T42" fmla="*/ 31 w 31"/>
                <a:gd name="T43" fmla="*/ 53 h 53"/>
                <a:gd name="T44" fmla="*/ 23 w 31"/>
                <a:gd name="T4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3">
                  <a:moveTo>
                    <a:pt x="23" y="53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3" y="25"/>
                    <a:pt x="21" y="24"/>
                  </a:cubicBezTo>
                  <a:cubicBezTo>
                    <a:pt x="20" y="22"/>
                    <a:pt x="18" y="21"/>
                    <a:pt x="15" y="21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11" y="22"/>
                    <a:pt x="10" y="23"/>
                    <a:pt x="10" y="24"/>
                  </a:cubicBezTo>
                  <a:cubicBezTo>
                    <a:pt x="9" y="24"/>
                    <a:pt x="8" y="25"/>
                    <a:pt x="8" y="27"/>
                  </a:cubicBezTo>
                  <a:cubicBezTo>
                    <a:pt x="8" y="28"/>
                    <a:pt x="7" y="29"/>
                    <a:pt x="7" y="3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6"/>
                    <a:pt x="11" y="16"/>
                    <a:pt x="12" y="15"/>
                  </a:cubicBezTo>
                  <a:cubicBezTo>
                    <a:pt x="12" y="15"/>
                    <a:pt x="13" y="15"/>
                    <a:pt x="14" y="14"/>
                  </a:cubicBezTo>
                  <a:cubicBezTo>
                    <a:pt x="15" y="14"/>
                    <a:pt x="16" y="14"/>
                    <a:pt x="17" y="14"/>
                  </a:cubicBezTo>
                  <a:cubicBezTo>
                    <a:pt x="19" y="14"/>
                    <a:pt x="21" y="14"/>
                    <a:pt x="23" y="15"/>
                  </a:cubicBezTo>
                  <a:cubicBezTo>
                    <a:pt x="25" y="16"/>
                    <a:pt x="26" y="17"/>
                    <a:pt x="27" y="18"/>
                  </a:cubicBezTo>
                  <a:cubicBezTo>
                    <a:pt x="29" y="20"/>
                    <a:pt x="29" y="22"/>
                    <a:pt x="30" y="24"/>
                  </a:cubicBezTo>
                  <a:cubicBezTo>
                    <a:pt x="31" y="26"/>
                    <a:pt x="31" y="29"/>
                    <a:pt x="31" y="31"/>
                  </a:cubicBezTo>
                  <a:cubicBezTo>
                    <a:pt x="31" y="53"/>
                    <a:pt x="31" y="53"/>
                    <a:pt x="31" y="53"/>
                  </a:cubicBezTo>
                  <a:lnTo>
                    <a:pt x="23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2" name="Freeform 59">
              <a:extLst>
                <a:ext uri="{FF2B5EF4-FFF2-40B4-BE49-F238E27FC236}">
                  <a16:creationId xmlns:a16="http://schemas.microsoft.com/office/drawing/2014/main" id="{9C60C45F-865F-4118-A4B0-174C696B472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82706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3 h 40"/>
                <a:gd name="T6" fmla="*/ 8 w 33"/>
                <a:gd name="T7" fmla="*/ 23 h 40"/>
                <a:gd name="T8" fmla="*/ 9 w 33"/>
                <a:gd name="T9" fmla="*/ 28 h 40"/>
                <a:gd name="T10" fmla="*/ 11 w 33"/>
                <a:gd name="T11" fmla="*/ 31 h 40"/>
                <a:gd name="T12" fmla="*/ 14 w 33"/>
                <a:gd name="T13" fmla="*/ 33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2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9 h 40"/>
                <a:gd name="T30" fmla="*/ 21 w 33"/>
                <a:gd name="T31" fmla="*/ 40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2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6 w 33"/>
                <a:gd name="T63" fmla="*/ 17 h 40"/>
                <a:gd name="T64" fmla="*/ 25 w 33"/>
                <a:gd name="T65" fmla="*/ 13 h 40"/>
                <a:gd name="T66" fmla="*/ 23 w 33"/>
                <a:gd name="T67" fmla="*/ 10 h 40"/>
                <a:gd name="T68" fmla="*/ 21 w 33"/>
                <a:gd name="T69" fmla="*/ 8 h 40"/>
                <a:gd name="T70" fmla="*/ 17 w 33"/>
                <a:gd name="T71" fmla="*/ 7 h 40"/>
                <a:gd name="T72" fmla="*/ 13 w 33"/>
                <a:gd name="T73" fmla="*/ 8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7 h 40"/>
                <a:gd name="T80" fmla="*/ 26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3" y="22"/>
                    <a:pt x="33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5"/>
                    <a:pt x="8" y="26"/>
                    <a:pt x="9" y="28"/>
                  </a:cubicBezTo>
                  <a:cubicBezTo>
                    <a:pt x="10" y="29"/>
                    <a:pt x="10" y="30"/>
                    <a:pt x="11" y="31"/>
                  </a:cubicBezTo>
                  <a:cubicBezTo>
                    <a:pt x="12" y="32"/>
                    <a:pt x="13" y="32"/>
                    <a:pt x="14" y="33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3"/>
                    <a:pt x="21" y="33"/>
                    <a:pt x="22" y="32"/>
                  </a:cubicBezTo>
                  <a:cubicBezTo>
                    <a:pt x="23" y="32"/>
                    <a:pt x="23" y="32"/>
                    <a:pt x="24" y="32"/>
                  </a:cubicBezTo>
                  <a:cubicBezTo>
                    <a:pt x="24" y="31"/>
                    <a:pt x="25" y="31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7" y="38"/>
                    <a:pt x="26" y="38"/>
                    <a:pt x="25" y="39"/>
                  </a:cubicBezTo>
                  <a:cubicBezTo>
                    <a:pt x="24" y="39"/>
                    <a:pt x="22" y="40"/>
                    <a:pt x="21" y="40"/>
                  </a:cubicBezTo>
                  <a:cubicBezTo>
                    <a:pt x="20" y="40"/>
                    <a:pt x="18" y="40"/>
                    <a:pt x="17" y="40"/>
                  </a:cubicBezTo>
                  <a:cubicBezTo>
                    <a:pt x="15" y="40"/>
                    <a:pt x="14" y="40"/>
                    <a:pt x="12" y="39"/>
                  </a:cubicBezTo>
                  <a:cubicBezTo>
                    <a:pt x="11" y="39"/>
                    <a:pt x="10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4" y="33"/>
                    <a:pt x="3" y="31"/>
                  </a:cubicBezTo>
                  <a:cubicBezTo>
                    <a:pt x="2" y="30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7"/>
                    <a:pt x="1" y="14"/>
                    <a:pt x="2" y="12"/>
                  </a:cubicBezTo>
                  <a:cubicBezTo>
                    <a:pt x="2" y="9"/>
                    <a:pt x="4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6" y="3"/>
                    <a:pt x="28" y="4"/>
                    <a:pt x="29" y="6"/>
                  </a:cubicBezTo>
                  <a:cubicBezTo>
                    <a:pt x="31" y="8"/>
                    <a:pt x="32" y="10"/>
                    <a:pt x="32" y="12"/>
                  </a:cubicBezTo>
                  <a:cubicBezTo>
                    <a:pt x="33" y="14"/>
                    <a:pt x="33" y="17"/>
                    <a:pt x="33" y="19"/>
                  </a:cubicBezTo>
                  <a:close/>
                  <a:moveTo>
                    <a:pt x="26" y="17"/>
                  </a:moveTo>
                  <a:cubicBezTo>
                    <a:pt x="26" y="15"/>
                    <a:pt x="25" y="14"/>
                    <a:pt x="25" y="13"/>
                  </a:cubicBezTo>
                  <a:cubicBezTo>
                    <a:pt x="25" y="12"/>
                    <a:pt x="24" y="11"/>
                    <a:pt x="23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20" y="7"/>
                    <a:pt x="18" y="7"/>
                    <a:pt x="17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4"/>
                    <a:pt x="8" y="15"/>
                    <a:pt x="8" y="17"/>
                  </a:cubicBezTo>
                  <a:lnTo>
                    <a:pt x="26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3" name="Freeform 60">
              <a:extLst>
                <a:ext uri="{FF2B5EF4-FFF2-40B4-BE49-F238E27FC236}">
                  <a16:creationId xmlns:a16="http://schemas.microsoft.com/office/drawing/2014/main" id="{15FBF980-B96C-472B-A46B-A731CA164E9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727435" y="6421821"/>
              <a:ext cx="122060" cy="97648"/>
            </a:xfrm>
            <a:custGeom>
              <a:avLst/>
              <a:gdLst>
                <a:gd name="T0" fmla="*/ 56 w 70"/>
                <a:gd name="T1" fmla="*/ 56 h 56"/>
                <a:gd name="T2" fmla="*/ 46 w 70"/>
                <a:gd name="T3" fmla="*/ 56 h 56"/>
                <a:gd name="T4" fmla="*/ 35 w 70"/>
                <a:gd name="T5" fmla="*/ 16 h 56"/>
                <a:gd name="T6" fmla="*/ 25 w 70"/>
                <a:gd name="T7" fmla="*/ 56 h 56"/>
                <a:gd name="T8" fmla="*/ 15 w 70"/>
                <a:gd name="T9" fmla="*/ 56 h 56"/>
                <a:gd name="T10" fmla="*/ 0 w 70"/>
                <a:gd name="T11" fmla="*/ 0 h 56"/>
                <a:gd name="T12" fmla="*/ 10 w 70"/>
                <a:gd name="T13" fmla="*/ 0 h 56"/>
                <a:gd name="T14" fmla="*/ 21 w 70"/>
                <a:gd name="T15" fmla="*/ 38 h 56"/>
                <a:gd name="T16" fmla="*/ 31 w 70"/>
                <a:gd name="T17" fmla="*/ 0 h 56"/>
                <a:gd name="T18" fmla="*/ 40 w 70"/>
                <a:gd name="T19" fmla="*/ 0 h 56"/>
                <a:gd name="T20" fmla="*/ 50 w 70"/>
                <a:gd name="T21" fmla="*/ 38 h 56"/>
                <a:gd name="T22" fmla="*/ 60 w 70"/>
                <a:gd name="T23" fmla="*/ 0 h 56"/>
                <a:gd name="T24" fmla="*/ 70 w 70"/>
                <a:gd name="T25" fmla="*/ 0 h 56"/>
                <a:gd name="T26" fmla="*/ 56 w 70"/>
                <a:gd name="T2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6">
                  <a:moveTo>
                    <a:pt x="56" y="56"/>
                  </a:moveTo>
                  <a:lnTo>
                    <a:pt x="46" y="56"/>
                  </a:lnTo>
                  <a:lnTo>
                    <a:pt x="35" y="16"/>
                  </a:lnTo>
                  <a:lnTo>
                    <a:pt x="25" y="56"/>
                  </a:lnTo>
                  <a:lnTo>
                    <a:pt x="15" y="56"/>
                  </a:lnTo>
                  <a:lnTo>
                    <a:pt x="0" y="0"/>
                  </a:lnTo>
                  <a:lnTo>
                    <a:pt x="10" y="0"/>
                  </a:lnTo>
                  <a:lnTo>
                    <a:pt x="21" y="38"/>
                  </a:lnTo>
                  <a:lnTo>
                    <a:pt x="31" y="0"/>
                  </a:lnTo>
                  <a:lnTo>
                    <a:pt x="40" y="0"/>
                  </a:lnTo>
                  <a:lnTo>
                    <a:pt x="50" y="38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6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4" name="Freeform 61">
              <a:extLst>
                <a:ext uri="{FF2B5EF4-FFF2-40B4-BE49-F238E27FC236}">
                  <a16:creationId xmlns:a16="http://schemas.microsoft.com/office/drawing/2014/main" id="{64F1DD18-05EE-4F9F-9E6B-E03C4C500F2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859957" y="6418333"/>
              <a:ext cx="87186" cy="102879"/>
            </a:xfrm>
            <a:custGeom>
              <a:avLst/>
              <a:gdLst>
                <a:gd name="T0" fmla="*/ 34 w 34"/>
                <a:gd name="T1" fmla="*/ 20 h 40"/>
                <a:gd name="T2" fmla="*/ 33 w 34"/>
                <a:gd name="T3" fmla="*/ 28 h 40"/>
                <a:gd name="T4" fmla="*/ 29 w 34"/>
                <a:gd name="T5" fmla="*/ 35 h 40"/>
                <a:gd name="T6" fmla="*/ 24 w 34"/>
                <a:gd name="T7" fmla="*/ 39 h 40"/>
                <a:gd name="T8" fmla="*/ 17 w 34"/>
                <a:gd name="T9" fmla="*/ 40 h 40"/>
                <a:gd name="T10" fmla="*/ 10 w 34"/>
                <a:gd name="T11" fmla="*/ 39 h 40"/>
                <a:gd name="T12" fmla="*/ 5 w 34"/>
                <a:gd name="T13" fmla="*/ 35 h 40"/>
                <a:gd name="T14" fmla="*/ 1 w 34"/>
                <a:gd name="T15" fmla="*/ 28 h 40"/>
                <a:gd name="T16" fmla="*/ 0 w 34"/>
                <a:gd name="T17" fmla="*/ 20 h 40"/>
                <a:gd name="T18" fmla="*/ 1 w 34"/>
                <a:gd name="T19" fmla="*/ 12 h 40"/>
                <a:gd name="T20" fmla="*/ 5 w 34"/>
                <a:gd name="T21" fmla="*/ 5 h 40"/>
                <a:gd name="T22" fmla="*/ 11 w 34"/>
                <a:gd name="T23" fmla="*/ 1 h 40"/>
                <a:gd name="T24" fmla="*/ 17 w 34"/>
                <a:gd name="T25" fmla="*/ 0 h 40"/>
                <a:gd name="T26" fmla="*/ 24 w 34"/>
                <a:gd name="T27" fmla="*/ 1 h 40"/>
                <a:gd name="T28" fmla="*/ 29 w 34"/>
                <a:gd name="T29" fmla="*/ 5 h 40"/>
                <a:gd name="T30" fmla="*/ 33 w 34"/>
                <a:gd name="T31" fmla="*/ 12 h 40"/>
                <a:gd name="T32" fmla="*/ 34 w 34"/>
                <a:gd name="T33" fmla="*/ 20 h 40"/>
                <a:gd name="T34" fmla="*/ 27 w 34"/>
                <a:gd name="T35" fmla="*/ 20 h 40"/>
                <a:gd name="T36" fmla="*/ 26 w 34"/>
                <a:gd name="T37" fmla="*/ 15 h 40"/>
                <a:gd name="T38" fmla="*/ 24 w 34"/>
                <a:gd name="T39" fmla="*/ 11 h 40"/>
                <a:gd name="T40" fmla="*/ 21 w 34"/>
                <a:gd name="T41" fmla="*/ 8 h 40"/>
                <a:gd name="T42" fmla="*/ 17 w 34"/>
                <a:gd name="T43" fmla="*/ 7 h 40"/>
                <a:gd name="T44" fmla="*/ 13 w 34"/>
                <a:gd name="T45" fmla="*/ 8 h 40"/>
                <a:gd name="T46" fmla="*/ 10 w 34"/>
                <a:gd name="T47" fmla="*/ 11 h 40"/>
                <a:gd name="T48" fmla="*/ 8 w 34"/>
                <a:gd name="T49" fmla="*/ 15 h 40"/>
                <a:gd name="T50" fmla="*/ 8 w 34"/>
                <a:gd name="T51" fmla="*/ 20 h 40"/>
                <a:gd name="T52" fmla="*/ 8 w 34"/>
                <a:gd name="T53" fmla="*/ 26 h 40"/>
                <a:gd name="T54" fmla="*/ 10 w 34"/>
                <a:gd name="T55" fmla="*/ 30 h 40"/>
                <a:gd name="T56" fmla="*/ 13 w 34"/>
                <a:gd name="T57" fmla="*/ 32 h 40"/>
                <a:gd name="T58" fmla="*/ 17 w 34"/>
                <a:gd name="T59" fmla="*/ 33 h 40"/>
                <a:gd name="T60" fmla="*/ 21 w 34"/>
                <a:gd name="T61" fmla="*/ 32 h 40"/>
                <a:gd name="T62" fmla="*/ 24 w 34"/>
                <a:gd name="T63" fmla="*/ 29 h 40"/>
                <a:gd name="T64" fmla="*/ 26 w 34"/>
                <a:gd name="T65" fmla="*/ 25 h 40"/>
                <a:gd name="T66" fmla="*/ 27 w 34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" h="40">
                  <a:moveTo>
                    <a:pt x="34" y="20"/>
                  </a:moveTo>
                  <a:cubicBezTo>
                    <a:pt x="34" y="23"/>
                    <a:pt x="34" y="26"/>
                    <a:pt x="33" y="28"/>
                  </a:cubicBezTo>
                  <a:cubicBezTo>
                    <a:pt x="32" y="31"/>
                    <a:pt x="31" y="33"/>
                    <a:pt x="29" y="35"/>
                  </a:cubicBezTo>
                  <a:cubicBezTo>
                    <a:pt x="28" y="37"/>
                    <a:pt x="26" y="38"/>
                    <a:pt x="24" y="39"/>
                  </a:cubicBezTo>
                  <a:cubicBezTo>
                    <a:pt x="22" y="40"/>
                    <a:pt x="20" y="40"/>
                    <a:pt x="17" y="40"/>
                  </a:cubicBezTo>
                  <a:cubicBezTo>
                    <a:pt x="15" y="40"/>
                    <a:pt x="12" y="40"/>
                    <a:pt x="10" y="39"/>
                  </a:cubicBezTo>
                  <a:cubicBezTo>
                    <a:pt x="8" y="38"/>
                    <a:pt x="6" y="36"/>
                    <a:pt x="5" y="35"/>
                  </a:cubicBezTo>
                  <a:cubicBezTo>
                    <a:pt x="3" y="33"/>
                    <a:pt x="2" y="31"/>
                    <a:pt x="1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7"/>
                    <a:pt x="1" y="14"/>
                    <a:pt x="1" y="12"/>
                  </a:cubicBezTo>
                  <a:cubicBezTo>
                    <a:pt x="2" y="9"/>
                    <a:pt x="4" y="7"/>
                    <a:pt x="5" y="5"/>
                  </a:cubicBezTo>
                  <a:cubicBezTo>
                    <a:pt x="7" y="4"/>
                    <a:pt x="8" y="2"/>
                    <a:pt x="11" y="1"/>
                  </a:cubicBezTo>
                  <a:cubicBezTo>
                    <a:pt x="13" y="1"/>
                    <a:pt x="15" y="0"/>
                    <a:pt x="17" y="0"/>
                  </a:cubicBezTo>
                  <a:cubicBezTo>
                    <a:pt x="20" y="0"/>
                    <a:pt x="22" y="1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3" y="12"/>
                  </a:cubicBezTo>
                  <a:cubicBezTo>
                    <a:pt x="34" y="14"/>
                    <a:pt x="34" y="17"/>
                    <a:pt x="34" y="20"/>
                  </a:cubicBezTo>
                  <a:close/>
                  <a:moveTo>
                    <a:pt x="27" y="20"/>
                  </a:moveTo>
                  <a:cubicBezTo>
                    <a:pt x="27" y="18"/>
                    <a:pt x="27" y="16"/>
                    <a:pt x="26" y="15"/>
                  </a:cubicBezTo>
                  <a:cubicBezTo>
                    <a:pt x="26" y="13"/>
                    <a:pt x="25" y="12"/>
                    <a:pt x="24" y="11"/>
                  </a:cubicBezTo>
                  <a:cubicBezTo>
                    <a:pt x="23" y="10"/>
                    <a:pt x="22" y="9"/>
                    <a:pt x="21" y="8"/>
                  </a:cubicBezTo>
                  <a:cubicBezTo>
                    <a:pt x="20" y="8"/>
                    <a:pt x="18" y="7"/>
                    <a:pt x="17" y="7"/>
                  </a:cubicBezTo>
                  <a:cubicBezTo>
                    <a:pt x="16" y="7"/>
                    <a:pt x="14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9" y="12"/>
                    <a:pt x="9" y="13"/>
                    <a:pt x="8" y="15"/>
                  </a:cubicBezTo>
                  <a:cubicBezTo>
                    <a:pt x="8" y="16"/>
                    <a:pt x="8" y="18"/>
                    <a:pt x="8" y="20"/>
                  </a:cubicBezTo>
                  <a:cubicBezTo>
                    <a:pt x="8" y="22"/>
                    <a:pt x="8" y="24"/>
                    <a:pt x="8" y="26"/>
                  </a:cubicBezTo>
                  <a:cubicBezTo>
                    <a:pt x="9" y="27"/>
                    <a:pt x="10" y="28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9" y="33"/>
                    <a:pt x="20" y="33"/>
                    <a:pt x="21" y="32"/>
                  </a:cubicBezTo>
                  <a:cubicBezTo>
                    <a:pt x="22" y="31"/>
                    <a:pt x="23" y="30"/>
                    <a:pt x="24" y="29"/>
                  </a:cubicBezTo>
                  <a:cubicBezTo>
                    <a:pt x="25" y="28"/>
                    <a:pt x="26" y="27"/>
                    <a:pt x="26" y="25"/>
                  </a:cubicBezTo>
                  <a:cubicBezTo>
                    <a:pt x="27" y="24"/>
                    <a:pt x="27" y="22"/>
                    <a:pt x="27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5" name="Freeform 62">
              <a:extLst>
                <a:ext uri="{FF2B5EF4-FFF2-40B4-BE49-F238E27FC236}">
                  <a16:creationId xmlns:a16="http://schemas.microsoft.com/office/drawing/2014/main" id="{6051CC00-BFF2-4334-9855-62AD588546F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68067" y="6418333"/>
              <a:ext cx="57543" cy="101135"/>
            </a:xfrm>
            <a:custGeom>
              <a:avLst/>
              <a:gdLst>
                <a:gd name="T0" fmla="*/ 21 w 23"/>
                <a:gd name="T1" fmla="*/ 9 h 39"/>
                <a:gd name="T2" fmla="*/ 18 w 23"/>
                <a:gd name="T3" fmla="*/ 8 h 39"/>
                <a:gd name="T4" fmla="*/ 15 w 23"/>
                <a:gd name="T5" fmla="*/ 7 h 39"/>
                <a:gd name="T6" fmla="*/ 10 w 23"/>
                <a:gd name="T7" fmla="*/ 10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1 h 39"/>
                <a:gd name="T16" fmla="*/ 8 w 23"/>
                <a:gd name="T17" fmla="*/ 1 h 39"/>
                <a:gd name="T18" fmla="*/ 8 w 23"/>
                <a:gd name="T19" fmla="*/ 5 h 39"/>
                <a:gd name="T20" fmla="*/ 9 w 23"/>
                <a:gd name="T21" fmla="*/ 3 h 39"/>
                <a:gd name="T22" fmla="*/ 11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0 w 23"/>
                <a:gd name="T29" fmla="*/ 1 h 39"/>
                <a:gd name="T30" fmla="*/ 23 w 23"/>
                <a:gd name="T31" fmla="*/ 2 h 39"/>
                <a:gd name="T32" fmla="*/ 21 w 23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9"/>
                  </a:moveTo>
                  <a:cubicBezTo>
                    <a:pt x="20" y="8"/>
                    <a:pt x="19" y="8"/>
                    <a:pt x="18" y="8"/>
                  </a:cubicBezTo>
                  <a:cubicBezTo>
                    <a:pt x="18" y="8"/>
                    <a:pt x="17" y="7"/>
                    <a:pt x="15" y="7"/>
                  </a:cubicBezTo>
                  <a:cubicBezTo>
                    <a:pt x="13" y="7"/>
                    <a:pt x="11" y="8"/>
                    <a:pt x="10" y="10"/>
                  </a:cubicBezTo>
                  <a:cubicBezTo>
                    <a:pt x="8" y="12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9" y="3"/>
                    <a:pt x="9" y="3"/>
                  </a:cubicBezTo>
                  <a:cubicBezTo>
                    <a:pt x="10" y="2"/>
                    <a:pt x="11" y="2"/>
                    <a:pt x="11" y="1"/>
                  </a:cubicBezTo>
                  <a:cubicBezTo>
                    <a:pt x="12" y="1"/>
                    <a:pt x="13" y="1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19" y="0"/>
                    <a:pt x="20" y="1"/>
                  </a:cubicBezTo>
                  <a:cubicBezTo>
                    <a:pt x="21" y="1"/>
                    <a:pt x="22" y="1"/>
                    <a:pt x="23" y="2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6" name="Freeform 63">
              <a:extLst>
                <a:ext uri="{FF2B5EF4-FFF2-40B4-BE49-F238E27FC236}">
                  <a16:creationId xmlns:a16="http://schemas.microsoft.com/office/drawing/2014/main" id="{905DD261-B224-46ED-8CEE-E8D180BA4B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43046" y="6383459"/>
              <a:ext cx="19181" cy="136010"/>
            </a:xfrm>
            <a:custGeom>
              <a:avLst/>
              <a:gdLst>
                <a:gd name="T0" fmla="*/ 0 w 11"/>
                <a:gd name="T1" fmla="*/ 78 h 78"/>
                <a:gd name="T2" fmla="*/ 0 w 11"/>
                <a:gd name="T3" fmla="*/ 6 h 78"/>
                <a:gd name="T4" fmla="*/ 11 w 11"/>
                <a:gd name="T5" fmla="*/ 0 h 78"/>
                <a:gd name="T6" fmla="*/ 11 w 11"/>
                <a:gd name="T7" fmla="*/ 78 h 78"/>
                <a:gd name="T8" fmla="*/ 0 w 1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8">
                  <a:moveTo>
                    <a:pt x="0" y="78"/>
                  </a:moveTo>
                  <a:lnTo>
                    <a:pt x="0" y="6"/>
                  </a:lnTo>
                  <a:lnTo>
                    <a:pt x="11" y="0"/>
                  </a:lnTo>
                  <a:lnTo>
                    <a:pt x="11" y="7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7" name="Freeform 64">
              <a:extLst>
                <a:ext uri="{FF2B5EF4-FFF2-40B4-BE49-F238E27FC236}">
                  <a16:creationId xmlns:a16="http://schemas.microsoft.com/office/drawing/2014/main" id="{A23129DF-0296-4CA9-9723-124682F0A70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084896" y="6383459"/>
              <a:ext cx="80211" cy="137753"/>
            </a:xfrm>
            <a:custGeom>
              <a:avLst/>
              <a:gdLst>
                <a:gd name="T0" fmla="*/ 24 w 32"/>
                <a:gd name="T1" fmla="*/ 53 h 54"/>
                <a:gd name="T2" fmla="*/ 24 w 32"/>
                <a:gd name="T3" fmla="*/ 50 h 54"/>
                <a:gd name="T4" fmla="*/ 22 w 32"/>
                <a:gd name="T5" fmla="*/ 51 h 54"/>
                <a:gd name="T6" fmla="*/ 20 w 32"/>
                <a:gd name="T7" fmla="*/ 53 h 54"/>
                <a:gd name="T8" fmla="*/ 17 w 32"/>
                <a:gd name="T9" fmla="*/ 54 h 54"/>
                <a:gd name="T10" fmla="*/ 14 w 32"/>
                <a:gd name="T11" fmla="*/ 54 h 54"/>
                <a:gd name="T12" fmla="*/ 9 w 32"/>
                <a:gd name="T13" fmla="*/ 53 h 54"/>
                <a:gd name="T14" fmla="*/ 4 w 32"/>
                <a:gd name="T15" fmla="*/ 49 h 54"/>
                <a:gd name="T16" fmla="*/ 1 w 32"/>
                <a:gd name="T17" fmla="*/ 43 h 54"/>
                <a:gd name="T18" fmla="*/ 0 w 32"/>
                <a:gd name="T19" fmla="*/ 33 h 54"/>
                <a:gd name="T20" fmla="*/ 1 w 32"/>
                <a:gd name="T21" fmla="*/ 25 h 54"/>
                <a:gd name="T22" fmla="*/ 4 w 32"/>
                <a:gd name="T23" fmla="*/ 19 h 54"/>
                <a:gd name="T24" fmla="*/ 9 w 32"/>
                <a:gd name="T25" fmla="*/ 15 h 54"/>
                <a:gd name="T26" fmla="*/ 15 w 32"/>
                <a:gd name="T27" fmla="*/ 14 h 54"/>
                <a:gd name="T28" fmla="*/ 18 w 32"/>
                <a:gd name="T29" fmla="*/ 14 h 54"/>
                <a:gd name="T30" fmla="*/ 20 w 32"/>
                <a:gd name="T31" fmla="*/ 15 h 54"/>
                <a:gd name="T32" fmla="*/ 22 w 32"/>
                <a:gd name="T33" fmla="*/ 17 h 54"/>
                <a:gd name="T34" fmla="*/ 24 w 32"/>
                <a:gd name="T35" fmla="*/ 18 h 54"/>
                <a:gd name="T36" fmla="*/ 24 w 32"/>
                <a:gd name="T37" fmla="*/ 4 h 54"/>
                <a:gd name="T38" fmla="*/ 32 w 32"/>
                <a:gd name="T39" fmla="*/ 0 h 54"/>
                <a:gd name="T40" fmla="*/ 32 w 32"/>
                <a:gd name="T41" fmla="*/ 53 h 54"/>
                <a:gd name="T42" fmla="*/ 24 w 32"/>
                <a:gd name="T43" fmla="*/ 53 h 54"/>
                <a:gd name="T44" fmla="*/ 24 w 32"/>
                <a:gd name="T45" fmla="*/ 26 h 54"/>
                <a:gd name="T46" fmla="*/ 23 w 32"/>
                <a:gd name="T47" fmla="*/ 24 h 54"/>
                <a:gd name="T48" fmla="*/ 21 w 32"/>
                <a:gd name="T49" fmla="*/ 23 h 54"/>
                <a:gd name="T50" fmla="*/ 18 w 32"/>
                <a:gd name="T51" fmla="*/ 22 h 54"/>
                <a:gd name="T52" fmla="*/ 15 w 32"/>
                <a:gd name="T53" fmla="*/ 21 h 54"/>
                <a:gd name="T54" fmla="*/ 9 w 32"/>
                <a:gd name="T55" fmla="*/ 24 h 54"/>
                <a:gd name="T56" fmla="*/ 7 w 32"/>
                <a:gd name="T57" fmla="*/ 33 h 54"/>
                <a:gd name="T58" fmla="*/ 8 w 32"/>
                <a:gd name="T59" fmla="*/ 39 h 54"/>
                <a:gd name="T60" fmla="*/ 9 w 32"/>
                <a:gd name="T61" fmla="*/ 44 h 54"/>
                <a:gd name="T62" fmla="*/ 12 w 32"/>
                <a:gd name="T63" fmla="*/ 46 h 54"/>
                <a:gd name="T64" fmla="*/ 16 w 32"/>
                <a:gd name="T65" fmla="*/ 47 h 54"/>
                <a:gd name="T66" fmla="*/ 18 w 32"/>
                <a:gd name="T67" fmla="*/ 47 h 54"/>
                <a:gd name="T68" fmla="*/ 21 w 32"/>
                <a:gd name="T69" fmla="*/ 46 h 54"/>
                <a:gd name="T70" fmla="*/ 23 w 32"/>
                <a:gd name="T71" fmla="*/ 44 h 54"/>
                <a:gd name="T72" fmla="*/ 24 w 32"/>
                <a:gd name="T73" fmla="*/ 42 h 54"/>
                <a:gd name="T74" fmla="*/ 24 w 32"/>
                <a:gd name="T75" fmla="*/ 2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" h="54">
                  <a:moveTo>
                    <a:pt x="24" y="53"/>
                  </a:move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3" y="51"/>
                    <a:pt x="22" y="51"/>
                  </a:cubicBezTo>
                  <a:cubicBezTo>
                    <a:pt x="21" y="52"/>
                    <a:pt x="21" y="52"/>
                    <a:pt x="20" y="53"/>
                  </a:cubicBezTo>
                  <a:cubicBezTo>
                    <a:pt x="19" y="53"/>
                    <a:pt x="18" y="54"/>
                    <a:pt x="17" y="54"/>
                  </a:cubicBezTo>
                  <a:cubicBezTo>
                    <a:pt x="16" y="54"/>
                    <a:pt x="15" y="54"/>
                    <a:pt x="14" y="54"/>
                  </a:cubicBezTo>
                  <a:cubicBezTo>
                    <a:pt x="12" y="54"/>
                    <a:pt x="10" y="54"/>
                    <a:pt x="9" y="53"/>
                  </a:cubicBezTo>
                  <a:cubicBezTo>
                    <a:pt x="7" y="52"/>
                    <a:pt x="5" y="51"/>
                    <a:pt x="4" y="49"/>
                  </a:cubicBezTo>
                  <a:cubicBezTo>
                    <a:pt x="3" y="48"/>
                    <a:pt x="1" y="45"/>
                    <a:pt x="1" y="43"/>
                  </a:cubicBezTo>
                  <a:cubicBezTo>
                    <a:pt x="0" y="40"/>
                    <a:pt x="0" y="37"/>
                    <a:pt x="0" y="33"/>
                  </a:cubicBezTo>
                  <a:cubicBezTo>
                    <a:pt x="0" y="30"/>
                    <a:pt x="0" y="27"/>
                    <a:pt x="1" y="25"/>
                  </a:cubicBezTo>
                  <a:cubicBezTo>
                    <a:pt x="2" y="22"/>
                    <a:pt x="3" y="20"/>
                    <a:pt x="4" y="19"/>
                  </a:cubicBezTo>
                  <a:cubicBezTo>
                    <a:pt x="6" y="17"/>
                    <a:pt x="7" y="16"/>
                    <a:pt x="9" y="15"/>
                  </a:cubicBezTo>
                  <a:cubicBezTo>
                    <a:pt x="11" y="14"/>
                    <a:pt x="13" y="14"/>
                    <a:pt x="15" y="14"/>
                  </a:cubicBezTo>
                  <a:cubicBezTo>
                    <a:pt x="16" y="14"/>
                    <a:pt x="17" y="14"/>
                    <a:pt x="18" y="14"/>
                  </a:cubicBezTo>
                  <a:cubicBezTo>
                    <a:pt x="18" y="15"/>
                    <a:pt x="19" y="15"/>
                    <a:pt x="20" y="15"/>
                  </a:cubicBezTo>
                  <a:cubicBezTo>
                    <a:pt x="21" y="16"/>
                    <a:pt x="22" y="16"/>
                    <a:pt x="22" y="17"/>
                  </a:cubicBezTo>
                  <a:cubicBezTo>
                    <a:pt x="23" y="17"/>
                    <a:pt x="24" y="18"/>
                    <a:pt x="24" y="18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53"/>
                    <a:pt x="32" y="53"/>
                    <a:pt x="32" y="53"/>
                  </a:cubicBezTo>
                  <a:lnTo>
                    <a:pt x="24" y="53"/>
                  </a:lnTo>
                  <a:close/>
                  <a:moveTo>
                    <a:pt x="24" y="26"/>
                  </a:moveTo>
                  <a:cubicBezTo>
                    <a:pt x="24" y="26"/>
                    <a:pt x="23" y="25"/>
                    <a:pt x="23" y="24"/>
                  </a:cubicBezTo>
                  <a:cubicBezTo>
                    <a:pt x="22" y="24"/>
                    <a:pt x="22" y="23"/>
                    <a:pt x="21" y="23"/>
                  </a:cubicBezTo>
                  <a:cubicBezTo>
                    <a:pt x="20" y="22"/>
                    <a:pt x="19" y="22"/>
                    <a:pt x="18" y="22"/>
                  </a:cubicBezTo>
                  <a:cubicBezTo>
                    <a:pt x="17" y="21"/>
                    <a:pt x="16" y="21"/>
                    <a:pt x="15" y="21"/>
                  </a:cubicBezTo>
                  <a:cubicBezTo>
                    <a:pt x="13" y="21"/>
                    <a:pt x="11" y="22"/>
                    <a:pt x="9" y="24"/>
                  </a:cubicBezTo>
                  <a:cubicBezTo>
                    <a:pt x="8" y="26"/>
                    <a:pt x="7" y="29"/>
                    <a:pt x="7" y="33"/>
                  </a:cubicBezTo>
                  <a:cubicBezTo>
                    <a:pt x="7" y="36"/>
                    <a:pt x="7" y="38"/>
                    <a:pt x="8" y="39"/>
                  </a:cubicBezTo>
                  <a:cubicBezTo>
                    <a:pt x="8" y="41"/>
                    <a:pt x="9" y="43"/>
                    <a:pt x="9" y="44"/>
                  </a:cubicBezTo>
                  <a:cubicBezTo>
                    <a:pt x="10" y="45"/>
                    <a:pt x="11" y="46"/>
                    <a:pt x="12" y="46"/>
                  </a:cubicBezTo>
                  <a:cubicBezTo>
                    <a:pt x="13" y="47"/>
                    <a:pt x="14" y="47"/>
                    <a:pt x="16" y="47"/>
                  </a:cubicBezTo>
                  <a:cubicBezTo>
                    <a:pt x="17" y="47"/>
                    <a:pt x="18" y="47"/>
                    <a:pt x="18" y="47"/>
                  </a:cubicBezTo>
                  <a:cubicBezTo>
                    <a:pt x="19" y="46"/>
                    <a:pt x="20" y="46"/>
                    <a:pt x="21" y="46"/>
                  </a:cubicBezTo>
                  <a:cubicBezTo>
                    <a:pt x="21" y="45"/>
                    <a:pt x="22" y="45"/>
                    <a:pt x="23" y="44"/>
                  </a:cubicBezTo>
                  <a:cubicBezTo>
                    <a:pt x="23" y="43"/>
                    <a:pt x="24" y="43"/>
                    <a:pt x="24" y="42"/>
                  </a:cubicBezTo>
                  <a:lnTo>
                    <a:pt x="24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8" name="Freeform 65">
              <a:extLst>
                <a:ext uri="{FF2B5EF4-FFF2-40B4-BE49-F238E27FC236}">
                  <a16:creationId xmlns:a16="http://schemas.microsoft.com/office/drawing/2014/main" id="{A2A2BF8E-DA3A-4AC0-B7EB-7CAABFC9E69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29624" y="6421821"/>
              <a:ext cx="122060" cy="97648"/>
            </a:xfrm>
            <a:custGeom>
              <a:avLst/>
              <a:gdLst>
                <a:gd name="T0" fmla="*/ 55 w 70"/>
                <a:gd name="T1" fmla="*/ 56 h 56"/>
                <a:gd name="T2" fmla="*/ 45 w 70"/>
                <a:gd name="T3" fmla="*/ 56 h 56"/>
                <a:gd name="T4" fmla="*/ 35 w 70"/>
                <a:gd name="T5" fmla="*/ 16 h 56"/>
                <a:gd name="T6" fmla="*/ 25 w 70"/>
                <a:gd name="T7" fmla="*/ 56 h 56"/>
                <a:gd name="T8" fmla="*/ 16 w 70"/>
                <a:gd name="T9" fmla="*/ 56 h 56"/>
                <a:gd name="T10" fmla="*/ 0 w 70"/>
                <a:gd name="T11" fmla="*/ 0 h 56"/>
                <a:gd name="T12" fmla="*/ 12 w 70"/>
                <a:gd name="T13" fmla="*/ 0 h 56"/>
                <a:gd name="T14" fmla="*/ 20 w 70"/>
                <a:gd name="T15" fmla="*/ 38 h 56"/>
                <a:gd name="T16" fmla="*/ 31 w 70"/>
                <a:gd name="T17" fmla="*/ 0 h 56"/>
                <a:gd name="T18" fmla="*/ 39 w 70"/>
                <a:gd name="T19" fmla="*/ 0 h 56"/>
                <a:gd name="T20" fmla="*/ 51 w 70"/>
                <a:gd name="T21" fmla="*/ 38 h 56"/>
                <a:gd name="T22" fmla="*/ 60 w 70"/>
                <a:gd name="T23" fmla="*/ 0 h 56"/>
                <a:gd name="T24" fmla="*/ 70 w 70"/>
                <a:gd name="T25" fmla="*/ 0 h 56"/>
                <a:gd name="T26" fmla="*/ 55 w 70"/>
                <a:gd name="T2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6">
                  <a:moveTo>
                    <a:pt x="55" y="56"/>
                  </a:moveTo>
                  <a:lnTo>
                    <a:pt x="45" y="56"/>
                  </a:lnTo>
                  <a:lnTo>
                    <a:pt x="35" y="16"/>
                  </a:lnTo>
                  <a:lnTo>
                    <a:pt x="25" y="56"/>
                  </a:lnTo>
                  <a:lnTo>
                    <a:pt x="16" y="5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20" y="38"/>
                  </a:lnTo>
                  <a:lnTo>
                    <a:pt x="31" y="0"/>
                  </a:lnTo>
                  <a:lnTo>
                    <a:pt x="39" y="0"/>
                  </a:lnTo>
                  <a:lnTo>
                    <a:pt x="51" y="38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5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9" name="Freeform 66">
              <a:extLst>
                <a:ext uri="{FF2B5EF4-FFF2-40B4-BE49-F238E27FC236}">
                  <a16:creationId xmlns:a16="http://schemas.microsoft.com/office/drawing/2014/main" id="{BEBFC1A4-92B9-418F-A0A9-2E210A37BC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362147" y="6418333"/>
              <a:ext cx="88930" cy="102879"/>
            </a:xfrm>
            <a:custGeom>
              <a:avLst/>
              <a:gdLst>
                <a:gd name="T0" fmla="*/ 35 w 35"/>
                <a:gd name="T1" fmla="*/ 20 h 40"/>
                <a:gd name="T2" fmla="*/ 33 w 35"/>
                <a:gd name="T3" fmla="*/ 28 h 40"/>
                <a:gd name="T4" fmla="*/ 30 w 35"/>
                <a:gd name="T5" fmla="*/ 35 h 40"/>
                <a:gd name="T6" fmla="*/ 24 w 35"/>
                <a:gd name="T7" fmla="*/ 39 h 40"/>
                <a:gd name="T8" fmla="*/ 17 w 35"/>
                <a:gd name="T9" fmla="*/ 40 h 40"/>
                <a:gd name="T10" fmla="*/ 11 w 35"/>
                <a:gd name="T11" fmla="*/ 39 h 40"/>
                <a:gd name="T12" fmla="*/ 5 w 35"/>
                <a:gd name="T13" fmla="*/ 35 h 40"/>
                <a:gd name="T14" fmla="*/ 2 w 35"/>
                <a:gd name="T15" fmla="*/ 28 h 40"/>
                <a:gd name="T16" fmla="*/ 0 w 35"/>
                <a:gd name="T17" fmla="*/ 20 h 40"/>
                <a:gd name="T18" fmla="*/ 2 w 35"/>
                <a:gd name="T19" fmla="*/ 12 h 40"/>
                <a:gd name="T20" fmla="*/ 5 w 35"/>
                <a:gd name="T21" fmla="*/ 5 h 40"/>
                <a:gd name="T22" fmla="*/ 11 w 35"/>
                <a:gd name="T23" fmla="*/ 1 h 40"/>
                <a:gd name="T24" fmla="*/ 18 w 35"/>
                <a:gd name="T25" fmla="*/ 0 h 40"/>
                <a:gd name="T26" fmla="*/ 24 w 35"/>
                <a:gd name="T27" fmla="*/ 1 h 40"/>
                <a:gd name="T28" fmla="*/ 30 w 35"/>
                <a:gd name="T29" fmla="*/ 5 h 40"/>
                <a:gd name="T30" fmla="*/ 33 w 35"/>
                <a:gd name="T31" fmla="*/ 12 h 40"/>
                <a:gd name="T32" fmla="*/ 35 w 35"/>
                <a:gd name="T33" fmla="*/ 20 h 40"/>
                <a:gd name="T34" fmla="*/ 27 w 35"/>
                <a:gd name="T35" fmla="*/ 20 h 40"/>
                <a:gd name="T36" fmla="*/ 26 w 35"/>
                <a:gd name="T37" fmla="*/ 15 h 40"/>
                <a:gd name="T38" fmla="*/ 24 w 35"/>
                <a:gd name="T39" fmla="*/ 11 h 40"/>
                <a:gd name="T40" fmla="*/ 21 w 35"/>
                <a:gd name="T41" fmla="*/ 8 h 40"/>
                <a:gd name="T42" fmla="*/ 17 w 35"/>
                <a:gd name="T43" fmla="*/ 7 h 40"/>
                <a:gd name="T44" fmla="*/ 13 w 35"/>
                <a:gd name="T45" fmla="*/ 8 h 40"/>
                <a:gd name="T46" fmla="*/ 10 w 35"/>
                <a:gd name="T47" fmla="*/ 11 h 40"/>
                <a:gd name="T48" fmla="*/ 9 w 35"/>
                <a:gd name="T49" fmla="*/ 15 h 40"/>
                <a:gd name="T50" fmla="*/ 8 w 35"/>
                <a:gd name="T51" fmla="*/ 20 h 40"/>
                <a:gd name="T52" fmla="*/ 9 w 35"/>
                <a:gd name="T53" fmla="*/ 26 h 40"/>
                <a:gd name="T54" fmla="*/ 11 w 35"/>
                <a:gd name="T55" fmla="*/ 30 h 40"/>
                <a:gd name="T56" fmla="*/ 14 w 35"/>
                <a:gd name="T57" fmla="*/ 32 h 40"/>
                <a:gd name="T58" fmla="*/ 18 w 35"/>
                <a:gd name="T59" fmla="*/ 33 h 40"/>
                <a:gd name="T60" fmla="*/ 21 w 35"/>
                <a:gd name="T61" fmla="*/ 32 h 40"/>
                <a:gd name="T62" fmla="*/ 24 w 35"/>
                <a:gd name="T63" fmla="*/ 29 h 40"/>
                <a:gd name="T64" fmla="*/ 26 w 35"/>
                <a:gd name="T65" fmla="*/ 25 h 40"/>
                <a:gd name="T66" fmla="*/ 27 w 35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40">
                  <a:moveTo>
                    <a:pt x="35" y="20"/>
                  </a:moveTo>
                  <a:cubicBezTo>
                    <a:pt x="35" y="23"/>
                    <a:pt x="34" y="26"/>
                    <a:pt x="33" y="28"/>
                  </a:cubicBezTo>
                  <a:cubicBezTo>
                    <a:pt x="32" y="31"/>
                    <a:pt x="31" y="33"/>
                    <a:pt x="30" y="35"/>
                  </a:cubicBezTo>
                  <a:cubicBezTo>
                    <a:pt x="28" y="37"/>
                    <a:pt x="26" y="38"/>
                    <a:pt x="24" y="39"/>
                  </a:cubicBezTo>
                  <a:cubicBezTo>
                    <a:pt x="22" y="40"/>
                    <a:pt x="20" y="40"/>
                    <a:pt x="17" y="40"/>
                  </a:cubicBezTo>
                  <a:cubicBezTo>
                    <a:pt x="15" y="40"/>
                    <a:pt x="13" y="40"/>
                    <a:pt x="11" y="39"/>
                  </a:cubicBezTo>
                  <a:cubicBezTo>
                    <a:pt x="8" y="38"/>
                    <a:pt x="7" y="36"/>
                    <a:pt x="5" y="35"/>
                  </a:cubicBezTo>
                  <a:cubicBezTo>
                    <a:pt x="4" y="33"/>
                    <a:pt x="2" y="31"/>
                    <a:pt x="2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7"/>
                    <a:pt x="1" y="14"/>
                    <a:pt x="2" y="12"/>
                  </a:cubicBezTo>
                  <a:cubicBezTo>
                    <a:pt x="3" y="9"/>
                    <a:pt x="4" y="7"/>
                    <a:pt x="5" y="5"/>
                  </a:cubicBezTo>
                  <a:cubicBezTo>
                    <a:pt x="7" y="4"/>
                    <a:pt x="9" y="2"/>
                    <a:pt x="11" y="1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20" y="0"/>
                    <a:pt x="22" y="1"/>
                    <a:pt x="24" y="1"/>
                  </a:cubicBezTo>
                  <a:cubicBezTo>
                    <a:pt x="26" y="2"/>
                    <a:pt x="28" y="4"/>
                    <a:pt x="30" y="5"/>
                  </a:cubicBezTo>
                  <a:cubicBezTo>
                    <a:pt x="31" y="7"/>
                    <a:pt x="32" y="9"/>
                    <a:pt x="33" y="12"/>
                  </a:cubicBezTo>
                  <a:cubicBezTo>
                    <a:pt x="34" y="14"/>
                    <a:pt x="35" y="17"/>
                    <a:pt x="35" y="20"/>
                  </a:cubicBezTo>
                  <a:close/>
                  <a:moveTo>
                    <a:pt x="27" y="20"/>
                  </a:moveTo>
                  <a:cubicBezTo>
                    <a:pt x="27" y="18"/>
                    <a:pt x="27" y="16"/>
                    <a:pt x="26" y="15"/>
                  </a:cubicBezTo>
                  <a:cubicBezTo>
                    <a:pt x="26" y="13"/>
                    <a:pt x="25" y="12"/>
                    <a:pt x="24" y="11"/>
                  </a:cubicBezTo>
                  <a:cubicBezTo>
                    <a:pt x="24" y="10"/>
                    <a:pt x="23" y="9"/>
                    <a:pt x="21" y="8"/>
                  </a:cubicBezTo>
                  <a:cubicBezTo>
                    <a:pt x="20" y="8"/>
                    <a:pt x="19" y="7"/>
                    <a:pt x="17" y="7"/>
                  </a:cubicBezTo>
                  <a:cubicBezTo>
                    <a:pt x="16" y="7"/>
                    <a:pt x="14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10" y="12"/>
                    <a:pt x="9" y="13"/>
                    <a:pt x="9" y="15"/>
                  </a:cubicBezTo>
                  <a:cubicBezTo>
                    <a:pt x="8" y="16"/>
                    <a:pt x="8" y="18"/>
                    <a:pt x="8" y="20"/>
                  </a:cubicBezTo>
                  <a:cubicBezTo>
                    <a:pt x="8" y="22"/>
                    <a:pt x="8" y="24"/>
                    <a:pt x="9" y="26"/>
                  </a:cubicBezTo>
                  <a:cubicBezTo>
                    <a:pt x="9" y="27"/>
                    <a:pt x="10" y="28"/>
                    <a:pt x="11" y="30"/>
                  </a:cubicBezTo>
                  <a:cubicBezTo>
                    <a:pt x="11" y="31"/>
                    <a:pt x="12" y="32"/>
                    <a:pt x="14" y="32"/>
                  </a:cubicBezTo>
                  <a:cubicBezTo>
                    <a:pt x="15" y="33"/>
                    <a:pt x="16" y="33"/>
                    <a:pt x="18" y="33"/>
                  </a:cubicBezTo>
                  <a:cubicBezTo>
                    <a:pt x="19" y="33"/>
                    <a:pt x="20" y="33"/>
                    <a:pt x="21" y="32"/>
                  </a:cubicBezTo>
                  <a:cubicBezTo>
                    <a:pt x="23" y="31"/>
                    <a:pt x="24" y="30"/>
                    <a:pt x="24" y="29"/>
                  </a:cubicBezTo>
                  <a:cubicBezTo>
                    <a:pt x="25" y="28"/>
                    <a:pt x="26" y="27"/>
                    <a:pt x="26" y="25"/>
                  </a:cubicBezTo>
                  <a:cubicBezTo>
                    <a:pt x="27" y="24"/>
                    <a:pt x="27" y="22"/>
                    <a:pt x="27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0" name="Freeform 67">
              <a:extLst>
                <a:ext uri="{FF2B5EF4-FFF2-40B4-BE49-F238E27FC236}">
                  <a16:creationId xmlns:a16="http://schemas.microsoft.com/office/drawing/2014/main" id="{A28B9FD0-8354-4DD6-856A-157C5F8768E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68514" y="6418333"/>
              <a:ext cx="59286" cy="101135"/>
            </a:xfrm>
            <a:custGeom>
              <a:avLst/>
              <a:gdLst>
                <a:gd name="T0" fmla="*/ 21 w 23"/>
                <a:gd name="T1" fmla="*/ 9 h 39"/>
                <a:gd name="T2" fmla="*/ 19 w 23"/>
                <a:gd name="T3" fmla="*/ 8 h 39"/>
                <a:gd name="T4" fmla="*/ 16 w 23"/>
                <a:gd name="T5" fmla="*/ 7 h 39"/>
                <a:gd name="T6" fmla="*/ 10 w 23"/>
                <a:gd name="T7" fmla="*/ 10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1 h 39"/>
                <a:gd name="T16" fmla="*/ 8 w 23"/>
                <a:gd name="T17" fmla="*/ 1 h 39"/>
                <a:gd name="T18" fmla="*/ 8 w 23"/>
                <a:gd name="T19" fmla="*/ 5 h 39"/>
                <a:gd name="T20" fmla="*/ 10 w 23"/>
                <a:gd name="T21" fmla="*/ 3 h 39"/>
                <a:gd name="T22" fmla="*/ 12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1 w 23"/>
                <a:gd name="T29" fmla="*/ 1 h 39"/>
                <a:gd name="T30" fmla="*/ 23 w 23"/>
                <a:gd name="T31" fmla="*/ 2 h 39"/>
                <a:gd name="T32" fmla="*/ 21 w 23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9"/>
                  </a:moveTo>
                  <a:cubicBezTo>
                    <a:pt x="20" y="8"/>
                    <a:pt x="20" y="8"/>
                    <a:pt x="19" y="8"/>
                  </a:cubicBezTo>
                  <a:cubicBezTo>
                    <a:pt x="18" y="8"/>
                    <a:pt x="17" y="7"/>
                    <a:pt x="16" y="7"/>
                  </a:cubicBezTo>
                  <a:cubicBezTo>
                    <a:pt x="13" y="7"/>
                    <a:pt x="11" y="8"/>
                    <a:pt x="10" y="10"/>
                  </a:cubicBezTo>
                  <a:cubicBezTo>
                    <a:pt x="9" y="12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9" y="3"/>
                    <a:pt x="10" y="3"/>
                  </a:cubicBezTo>
                  <a:cubicBezTo>
                    <a:pt x="10" y="2"/>
                    <a:pt x="11" y="2"/>
                    <a:pt x="12" y="1"/>
                  </a:cubicBezTo>
                  <a:cubicBezTo>
                    <a:pt x="12" y="1"/>
                    <a:pt x="13" y="1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3" y="2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1" name="Freeform 68">
              <a:extLst>
                <a:ext uri="{FF2B5EF4-FFF2-40B4-BE49-F238E27FC236}">
                  <a16:creationId xmlns:a16="http://schemas.microsoft.com/office/drawing/2014/main" id="{83D3DEEE-A610-48BE-BADD-6BA188B5B86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45237" y="6383459"/>
              <a:ext cx="76723" cy="136010"/>
            </a:xfrm>
            <a:custGeom>
              <a:avLst/>
              <a:gdLst>
                <a:gd name="T0" fmla="*/ 31 w 44"/>
                <a:gd name="T1" fmla="*/ 78 h 78"/>
                <a:gd name="T2" fmla="*/ 19 w 44"/>
                <a:gd name="T3" fmla="*/ 50 h 78"/>
                <a:gd name="T4" fmla="*/ 10 w 44"/>
                <a:gd name="T5" fmla="*/ 61 h 78"/>
                <a:gd name="T6" fmla="*/ 10 w 44"/>
                <a:gd name="T7" fmla="*/ 78 h 78"/>
                <a:gd name="T8" fmla="*/ 0 w 44"/>
                <a:gd name="T9" fmla="*/ 78 h 78"/>
                <a:gd name="T10" fmla="*/ 0 w 44"/>
                <a:gd name="T11" fmla="*/ 6 h 78"/>
                <a:gd name="T12" fmla="*/ 10 w 44"/>
                <a:gd name="T13" fmla="*/ 0 h 78"/>
                <a:gd name="T14" fmla="*/ 10 w 44"/>
                <a:gd name="T15" fmla="*/ 47 h 78"/>
                <a:gd name="T16" fmla="*/ 28 w 44"/>
                <a:gd name="T17" fmla="*/ 22 h 78"/>
                <a:gd name="T18" fmla="*/ 41 w 44"/>
                <a:gd name="T19" fmla="*/ 22 h 78"/>
                <a:gd name="T20" fmla="*/ 26 w 44"/>
                <a:gd name="T21" fmla="*/ 41 h 78"/>
                <a:gd name="T22" fmla="*/ 44 w 44"/>
                <a:gd name="T23" fmla="*/ 78 h 78"/>
                <a:gd name="T24" fmla="*/ 31 w 44"/>
                <a:gd name="T2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78">
                  <a:moveTo>
                    <a:pt x="31" y="78"/>
                  </a:moveTo>
                  <a:lnTo>
                    <a:pt x="19" y="50"/>
                  </a:lnTo>
                  <a:lnTo>
                    <a:pt x="10" y="61"/>
                  </a:lnTo>
                  <a:lnTo>
                    <a:pt x="10" y="78"/>
                  </a:lnTo>
                  <a:lnTo>
                    <a:pt x="0" y="78"/>
                  </a:lnTo>
                  <a:lnTo>
                    <a:pt x="0" y="6"/>
                  </a:lnTo>
                  <a:lnTo>
                    <a:pt x="10" y="0"/>
                  </a:lnTo>
                  <a:lnTo>
                    <a:pt x="10" y="47"/>
                  </a:lnTo>
                  <a:lnTo>
                    <a:pt x="28" y="22"/>
                  </a:lnTo>
                  <a:lnTo>
                    <a:pt x="41" y="22"/>
                  </a:lnTo>
                  <a:lnTo>
                    <a:pt x="26" y="41"/>
                  </a:lnTo>
                  <a:lnTo>
                    <a:pt x="44" y="78"/>
                  </a:lnTo>
                  <a:lnTo>
                    <a:pt x="31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2" name="Freeform 69">
              <a:extLst>
                <a:ext uri="{FF2B5EF4-FFF2-40B4-BE49-F238E27FC236}">
                  <a16:creationId xmlns:a16="http://schemas.microsoft.com/office/drawing/2014/main" id="{463C7ADB-C654-4D24-9055-0B6003A770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28936" y="6418333"/>
              <a:ext cx="74980" cy="102879"/>
            </a:xfrm>
            <a:custGeom>
              <a:avLst/>
              <a:gdLst>
                <a:gd name="T0" fmla="*/ 28 w 29"/>
                <a:gd name="T1" fmla="*/ 4 h 40"/>
                <a:gd name="T2" fmla="*/ 25 w 29"/>
                <a:gd name="T3" fmla="*/ 10 h 40"/>
                <a:gd name="T4" fmla="*/ 20 w 29"/>
                <a:gd name="T5" fmla="*/ 8 h 40"/>
                <a:gd name="T6" fmla="*/ 15 w 29"/>
                <a:gd name="T7" fmla="*/ 7 h 40"/>
                <a:gd name="T8" fmla="*/ 11 w 29"/>
                <a:gd name="T9" fmla="*/ 8 h 40"/>
                <a:gd name="T10" fmla="*/ 9 w 29"/>
                <a:gd name="T11" fmla="*/ 10 h 40"/>
                <a:gd name="T12" fmla="*/ 10 w 29"/>
                <a:gd name="T13" fmla="*/ 12 h 40"/>
                <a:gd name="T14" fmla="*/ 11 w 29"/>
                <a:gd name="T15" fmla="*/ 13 h 40"/>
                <a:gd name="T16" fmla="*/ 13 w 29"/>
                <a:gd name="T17" fmla="*/ 14 h 40"/>
                <a:gd name="T18" fmla="*/ 17 w 29"/>
                <a:gd name="T19" fmla="*/ 16 h 40"/>
                <a:gd name="T20" fmla="*/ 22 w 29"/>
                <a:gd name="T21" fmla="*/ 18 h 40"/>
                <a:gd name="T22" fmla="*/ 26 w 29"/>
                <a:gd name="T23" fmla="*/ 21 h 40"/>
                <a:gd name="T24" fmla="*/ 29 w 29"/>
                <a:gd name="T25" fmla="*/ 24 h 40"/>
                <a:gd name="T26" fmla="*/ 29 w 29"/>
                <a:gd name="T27" fmla="*/ 29 h 40"/>
                <a:gd name="T28" fmla="*/ 28 w 29"/>
                <a:gd name="T29" fmla="*/ 34 h 40"/>
                <a:gd name="T30" fmla="*/ 25 w 29"/>
                <a:gd name="T31" fmla="*/ 38 h 40"/>
                <a:gd name="T32" fmla="*/ 21 w 29"/>
                <a:gd name="T33" fmla="*/ 40 h 40"/>
                <a:gd name="T34" fmla="*/ 15 w 29"/>
                <a:gd name="T35" fmla="*/ 40 h 40"/>
                <a:gd name="T36" fmla="*/ 7 w 29"/>
                <a:gd name="T37" fmla="*/ 39 h 40"/>
                <a:gd name="T38" fmla="*/ 0 w 29"/>
                <a:gd name="T39" fmla="*/ 35 h 40"/>
                <a:gd name="T40" fmla="*/ 4 w 29"/>
                <a:gd name="T41" fmla="*/ 30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20 w 29"/>
                <a:gd name="T53" fmla="*/ 26 h 40"/>
                <a:gd name="T54" fmla="*/ 17 w 29"/>
                <a:gd name="T55" fmla="*/ 24 h 40"/>
                <a:gd name="T56" fmla="*/ 13 w 29"/>
                <a:gd name="T57" fmla="*/ 23 h 40"/>
                <a:gd name="T58" fmla="*/ 8 w 29"/>
                <a:gd name="T59" fmla="*/ 20 h 40"/>
                <a:gd name="T60" fmla="*/ 4 w 29"/>
                <a:gd name="T61" fmla="*/ 18 h 40"/>
                <a:gd name="T62" fmla="*/ 2 w 29"/>
                <a:gd name="T63" fmla="*/ 15 h 40"/>
                <a:gd name="T64" fmla="*/ 2 w 29"/>
                <a:gd name="T65" fmla="*/ 11 h 40"/>
                <a:gd name="T66" fmla="*/ 3 w 29"/>
                <a:gd name="T67" fmla="*/ 6 h 40"/>
                <a:gd name="T68" fmla="*/ 6 w 29"/>
                <a:gd name="T69" fmla="*/ 3 h 40"/>
                <a:gd name="T70" fmla="*/ 10 w 29"/>
                <a:gd name="T71" fmla="*/ 1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3" y="9"/>
                    <a:pt x="22" y="8"/>
                    <a:pt x="20" y="8"/>
                  </a:cubicBezTo>
                  <a:cubicBezTo>
                    <a:pt x="18" y="7"/>
                    <a:pt x="17" y="7"/>
                    <a:pt x="15" y="7"/>
                  </a:cubicBezTo>
                  <a:cubicBezTo>
                    <a:pt x="13" y="7"/>
                    <a:pt x="12" y="7"/>
                    <a:pt x="11" y="8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9" y="11"/>
                    <a:pt x="10" y="11"/>
                    <a:pt x="10" y="12"/>
                  </a:cubicBezTo>
                  <a:cubicBezTo>
                    <a:pt x="10" y="12"/>
                    <a:pt x="10" y="13"/>
                    <a:pt x="11" y="13"/>
                  </a:cubicBezTo>
                  <a:cubicBezTo>
                    <a:pt x="11" y="13"/>
                    <a:pt x="12" y="14"/>
                    <a:pt x="13" y="14"/>
                  </a:cubicBezTo>
                  <a:cubicBezTo>
                    <a:pt x="14" y="15"/>
                    <a:pt x="15" y="15"/>
                    <a:pt x="17" y="16"/>
                  </a:cubicBezTo>
                  <a:cubicBezTo>
                    <a:pt x="19" y="17"/>
                    <a:pt x="21" y="18"/>
                    <a:pt x="22" y="18"/>
                  </a:cubicBezTo>
                  <a:cubicBezTo>
                    <a:pt x="24" y="19"/>
                    <a:pt x="25" y="20"/>
                    <a:pt x="26" y="21"/>
                  </a:cubicBezTo>
                  <a:cubicBezTo>
                    <a:pt x="27" y="22"/>
                    <a:pt x="28" y="23"/>
                    <a:pt x="29" y="24"/>
                  </a:cubicBezTo>
                  <a:cubicBezTo>
                    <a:pt x="29" y="25"/>
                    <a:pt x="29" y="27"/>
                    <a:pt x="29" y="29"/>
                  </a:cubicBezTo>
                  <a:cubicBezTo>
                    <a:pt x="29" y="31"/>
                    <a:pt x="29" y="33"/>
                    <a:pt x="28" y="34"/>
                  </a:cubicBezTo>
                  <a:cubicBezTo>
                    <a:pt x="28" y="36"/>
                    <a:pt x="26" y="37"/>
                    <a:pt x="25" y="38"/>
                  </a:cubicBezTo>
                  <a:cubicBezTo>
                    <a:pt x="24" y="39"/>
                    <a:pt x="22" y="39"/>
                    <a:pt x="21" y="40"/>
                  </a:cubicBezTo>
                  <a:cubicBezTo>
                    <a:pt x="19" y="40"/>
                    <a:pt x="17" y="40"/>
                    <a:pt x="15" y="40"/>
                  </a:cubicBezTo>
                  <a:cubicBezTo>
                    <a:pt x="13" y="40"/>
                    <a:pt x="10" y="40"/>
                    <a:pt x="7" y="39"/>
                  </a:cubicBezTo>
                  <a:cubicBezTo>
                    <a:pt x="5" y="38"/>
                    <a:pt x="2" y="37"/>
                    <a:pt x="0" y="35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6" y="31"/>
                    <a:pt x="7" y="32"/>
                    <a:pt x="9" y="32"/>
                  </a:cubicBezTo>
                  <a:cubicBezTo>
                    <a:pt x="11" y="33"/>
                    <a:pt x="13" y="33"/>
                    <a:pt x="15" y="33"/>
                  </a:cubicBezTo>
                  <a:cubicBezTo>
                    <a:pt x="17" y="33"/>
                    <a:pt x="19" y="33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2" y="28"/>
                    <a:pt x="21" y="27"/>
                  </a:cubicBezTo>
                  <a:cubicBezTo>
                    <a:pt x="21" y="27"/>
                    <a:pt x="20" y="26"/>
                    <a:pt x="20" y="26"/>
                  </a:cubicBezTo>
                  <a:cubicBezTo>
                    <a:pt x="19" y="25"/>
                    <a:pt x="18" y="25"/>
                    <a:pt x="17" y="24"/>
                  </a:cubicBezTo>
                  <a:cubicBezTo>
                    <a:pt x="16" y="24"/>
                    <a:pt x="15" y="23"/>
                    <a:pt x="13" y="23"/>
                  </a:cubicBezTo>
                  <a:cubicBezTo>
                    <a:pt x="11" y="22"/>
                    <a:pt x="9" y="21"/>
                    <a:pt x="8" y="20"/>
                  </a:cubicBezTo>
                  <a:cubicBezTo>
                    <a:pt x="6" y="19"/>
                    <a:pt x="5" y="19"/>
                    <a:pt x="4" y="18"/>
                  </a:cubicBezTo>
                  <a:cubicBezTo>
                    <a:pt x="3" y="17"/>
                    <a:pt x="3" y="16"/>
                    <a:pt x="2" y="15"/>
                  </a:cubicBezTo>
                  <a:cubicBezTo>
                    <a:pt x="2" y="13"/>
                    <a:pt x="2" y="12"/>
                    <a:pt x="2" y="11"/>
                  </a:cubicBezTo>
                  <a:cubicBezTo>
                    <a:pt x="2" y="9"/>
                    <a:pt x="2" y="7"/>
                    <a:pt x="3" y="6"/>
                  </a:cubicBezTo>
                  <a:cubicBezTo>
                    <a:pt x="3" y="5"/>
                    <a:pt x="4" y="4"/>
                    <a:pt x="6" y="3"/>
                  </a:cubicBezTo>
                  <a:cubicBezTo>
                    <a:pt x="7" y="2"/>
                    <a:pt x="8" y="1"/>
                    <a:pt x="10" y="1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20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3" name="Freeform 70">
              <a:extLst>
                <a:ext uri="{FF2B5EF4-FFF2-40B4-BE49-F238E27FC236}">
                  <a16:creationId xmlns:a16="http://schemas.microsoft.com/office/drawing/2014/main" id="{40CF3793-E792-4DB3-8064-4B43F4706A3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23096" y="6489826"/>
              <a:ext cx="27899" cy="31387"/>
            </a:xfrm>
            <a:custGeom>
              <a:avLst/>
              <a:gdLst>
                <a:gd name="T0" fmla="*/ 11 w 11"/>
                <a:gd name="T1" fmla="*/ 6 h 12"/>
                <a:gd name="T2" fmla="*/ 11 w 11"/>
                <a:gd name="T3" fmla="*/ 9 h 12"/>
                <a:gd name="T4" fmla="*/ 10 w 11"/>
                <a:gd name="T5" fmla="*/ 10 h 12"/>
                <a:gd name="T6" fmla="*/ 8 w 11"/>
                <a:gd name="T7" fmla="*/ 12 h 12"/>
                <a:gd name="T8" fmla="*/ 6 w 11"/>
                <a:gd name="T9" fmla="*/ 12 h 12"/>
                <a:gd name="T10" fmla="*/ 3 w 11"/>
                <a:gd name="T11" fmla="*/ 12 h 12"/>
                <a:gd name="T12" fmla="*/ 1 w 11"/>
                <a:gd name="T13" fmla="*/ 10 h 12"/>
                <a:gd name="T14" fmla="*/ 0 w 11"/>
                <a:gd name="T15" fmla="*/ 9 h 12"/>
                <a:gd name="T16" fmla="*/ 0 w 11"/>
                <a:gd name="T17" fmla="*/ 6 h 12"/>
                <a:gd name="T18" fmla="*/ 0 w 11"/>
                <a:gd name="T19" fmla="*/ 4 h 12"/>
                <a:gd name="T20" fmla="*/ 1 w 11"/>
                <a:gd name="T21" fmla="*/ 2 h 12"/>
                <a:gd name="T22" fmla="*/ 3 w 11"/>
                <a:gd name="T23" fmla="*/ 1 h 12"/>
                <a:gd name="T24" fmla="*/ 6 w 11"/>
                <a:gd name="T25" fmla="*/ 0 h 12"/>
                <a:gd name="T26" fmla="*/ 8 w 11"/>
                <a:gd name="T27" fmla="*/ 1 h 12"/>
                <a:gd name="T28" fmla="*/ 10 w 11"/>
                <a:gd name="T29" fmla="*/ 2 h 12"/>
                <a:gd name="T30" fmla="*/ 11 w 11"/>
                <a:gd name="T31" fmla="*/ 4 h 12"/>
                <a:gd name="T32" fmla="*/ 11 w 11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11" y="7"/>
                    <a:pt x="11" y="8"/>
                    <a:pt x="11" y="9"/>
                  </a:cubicBezTo>
                  <a:cubicBezTo>
                    <a:pt x="11" y="9"/>
                    <a:pt x="10" y="10"/>
                    <a:pt x="10" y="10"/>
                  </a:cubicBezTo>
                  <a:cubicBezTo>
                    <a:pt x="9" y="11"/>
                    <a:pt x="9" y="11"/>
                    <a:pt x="8" y="12"/>
                  </a:cubicBezTo>
                  <a:cubicBezTo>
                    <a:pt x="7" y="12"/>
                    <a:pt x="6" y="12"/>
                    <a:pt x="6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1"/>
                    <a:pt x="2" y="11"/>
                    <a:pt x="1" y="10"/>
                  </a:cubicBezTo>
                  <a:cubicBezTo>
                    <a:pt x="1" y="10"/>
                    <a:pt x="1" y="9"/>
                    <a:pt x="0" y="9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6" y="0"/>
                    <a:pt x="7" y="1"/>
                    <a:pt x="8" y="1"/>
                  </a:cubicBezTo>
                  <a:cubicBezTo>
                    <a:pt x="9" y="1"/>
                    <a:pt x="9" y="2"/>
                    <a:pt x="10" y="2"/>
                  </a:cubicBezTo>
                  <a:cubicBezTo>
                    <a:pt x="10" y="3"/>
                    <a:pt x="11" y="3"/>
                    <a:pt x="11" y="4"/>
                  </a:cubicBezTo>
                  <a:cubicBezTo>
                    <a:pt x="11" y="5"/>
                    <a:pt x="11" y="6"/>
                    <a:pt x="11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</p:grpSp>
      <p:sp>
        <p:nvSpPr>
          <p:cNvPr id="18" name="Title 1"/>
          <p:cNvSpPr>
            <a:spLocks noGrp="1"/>
          </p:cNvSpPr>
          <p:nvPr userDrawn="1">
            <p:ph type="ctrTitle"/>
          </p:nvPr>
        </p:nvSpPr>
        <p:spPr>
          <a:xfrm>
            <a:off x="944388" y="2158329"/>
            <a:ext cx="4781392" cy="860400"/>
          </a:xfrm>
          <a:prstGeom prst="rect">
            <a:avLst/>
          </a:prstGeom>
        </p:spPr>
        <p:txBody>
          <a:bodyPr/>
          <a:lstStyle>
            <a:lvl1pPr>
              <a:defRPr sz="2999" b="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9" name="Subtitle 2"/>
          <p:cNvSpPr>
            <a:spLocks noGrp="1"/>
          </p:cNvSpPr>
          <p:nvPr userDrawn="1">
            <p:ph type="subTitle" idx="1"/>
          </p:nvPr>
        </p:nvSpPr>
        <p:spPr>
          <a:xfrm>
            <a:off x="944580" y="3200329"/>
            <a:ext cx="4805525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999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4A731D0-020D-4D8E-955D-2354AF0FE452}"/>
              </a:ext>
            </a:extLst>
          </p:cNvPr>
          <p:cNvSpPr/>
          <p:nvPr userDrawn="1"/>
        </p:nvSpPr>
        <p:spPr>
          <a:xfrm>
            <a:off x="489112" y="723658"/>
            <a:ext cx="5677988" cy="3452894"/>
          </a:xfrm>
          <a:custGeom>
            <a:avLst/>
            <a:gdLst>
              <a:gd name="connsiteX0" fmla="*/ 8749 w 5680945"/>
              <a:gd name="connsiteY0" fmla="*/ 1021520 h 3452894"/>
              <a:gd name="connsiteX1" fmla="*/ 8749 w 5680945"/>
              <a:gd name="connsiteY1" fmla="*/ 3164181 h 3452894"/>
              <a:gd name="connsiteX2" fmla="*/ 151414 w 5680945"/>
              <a:gd name="connsiteY2" fmla="*/ 3164181 h 3452894"/>
              <a:gd name="connsiteX3" fmla="*/ 151414 w 5680945"/>
              <a:gd name="connsiteY3" fmla="*/ 1140155 h 3452894"/>
              <a:gd name="connsiteX4" fmla="*/ 5534897 w 5680945"/>
              <a:gd name="connsiteY4" fmla="*/ 179294 h 3452894"/>
              <a:gd name="connsiteX5" fmla="*/ 5534897 w 5680945"/>
              <a:gd name="connsiteY5" fmla="*/ 3306846 h 3452894"/>
              <a:gd name="connsiteX6" fmla="*/ 864624 w 5680945"/>
              <a:gd name="connsiteY6" fmla="*/ 3306846 h 3452894"/>
              <a:gd name="connsiteX7" fmla="*/ 864624 w 5680945"/>
              <a:gd name="connsiteY7" fmla="*/ 3449395 h 3452894"/>
              <a:gd name="connsiteX8" fmla="*/ 5677562 w 5680945"/>
              <a:gd name="connsiteY8" fmla="*/ 3449395 h 3452894"/>
              <a:gd name="connsiteX9" fmla="*/ 5677562 w 5680945"/>
              <a:gd name="connsiteY9" fmla="*/ 8749 h 3452894"/>
              <a:gd name="connsiteX10" fmla="*/ 8749 w 5680945"/>
              <a:gd name="connsiteY10" fmla="*/ 1021520 h 345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680945" h="3452894">
                <a:moveTo>
                  <a:pt x="8749" y="1021520"/>
                </a:moveTo>
                <a:lnTo>
                  <a:pt x="8749" y="3164181"/>
                </a:lnTo>
                <a:lnTo>
                  <a:pt x="151414" y="3164181"/>
                </a:lnTo>
                <a:lnTo>
                  <a:pt x="151414" y="1140155"/>
                </a:lnTo>
                <a:lnTo>
                  <a:pt x="5534897" y="179294"/>
                </a:lnTo>
                <a:lnTo>
                  <a:pt x="5534897" y="3306846"/>
                </a:lnTo>
                <a:lnTo>
                  <a:pt x="864624" y="3306846"/>
                </a:lnTo>
                <a:lnTo>
                  <a:pt x="864624" y="3449395"/>
                </a:lnTo>
                <a:lnTo>
                  <a:pt x="5677562" y="3449395"/>
                </a:lnTo>
                <a:lnTo>
                  <a:pt x="5677562" y="8749"/>
                </a:lnTo>
                <a:lnTo>
                  <a:pt x="8749" y="1021520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799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5324C54-B75E-4AC0-90C2-FA558C7716F7}"/>
              </a:ext>
            </a:extLst>
          </p:cNvPr>
          <p:cNvSpPr/>
          <p:nvPr/>
        </p:nvSpPr>
        <p:spPr>
          <a:xfrm>
            <a:off x="489112" y="4021756"/>
            <a:ext cx="151568" cy="151647"/>
          </a:xfrm>
          <a:custGeom>
            <a:avLst/>
            <a:gdLst>
              <a:gd name="connsiteX0" fmla="*/ 8749 w 151647"/>
              <a:gd name="connsiteY0" fmla="*/ 8749 h 151647"/>
              <a:gd name="connsiteX1" fmla="*/ 151414 w 151647"/>
              <a:gd name="connsiteY1" fmla="*/ 8749 h 151647"/>
              <a:gd name="connsiteX2" fmla="*/ 151414 w 151647"/>
              <a:gd name="connsiteY2" fmla="*/ 151414 h 151647"/>
              <a:gd name="connsiteX3" fmla="*/ 8749 w 151647"/>
              <a:gd name="connsiteY3" fmla="*/ 151414 h 15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647" h="151647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799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AA95478-C099-485F-AD95-A617656C6C7C}"/>
              </a:ext>
            </a:extLst>
          </p:cNvPr>
          <p:cNvSpPr/>
          <p:nvPr/>
        </p:nvSpPr>
        <p:spPr>
          <a:xfrm>
            <a:off x="774294" y="4021756"/>
            <a:ext cx="151568" cy="151647"/>
          </a:xfrm>
          <a:custGeom>
            <a:avLst/>
            <a:gdLst>
              <a:gd name="connsiteX0" fmla="*/ 8749 w 151647"/>
              <a:gd name="connsiteY0" fmla="*/ 8749 h 151647"/>
              <a:gd name="connsiteX1" fmla="*/ 151414 w 151647"/>
              <a:gd name="connsiteY1" fmla="*/ 8749 h 151647"/>
              <a:gd name="connsiteX2" fmla="*/ 151414 w 151647"/>
              <a:gd name="connsiteY2" fmla="*/ 151414 h 151647"/>
              <a:gd name="connsiteX3" fmla="*/ 8749 w 151647"/>
              <a:gd name="connsiteY3" fmla="*/ 151414 h 15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647" h="151647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799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65680A1-86D1-44C2-AA38-0DF5735F1F26}"/>
              </a:ext>
            </a:extLst>
          </p:cNvPr>
          <p:cNvSpPr/>
          <p:nvPr/>
        </p:nvSpPr>
        <p:spPr>
          <a:xfrm>
            <a:off x="1059359" y="4021756"/>
            <a:ext cx="151568" cy="151647"/>
          </a:xfrm>
          <a:custGeom>
            <a:avLst/>
            <a:gdLst>
              <a:gd name="connsiteX0" fmla="*/ 8749 w 151647"/>
              <a:gd name="connsiteY0" fmla="*/ 8749 h 151647"/>
              <a:gd name="connsiteX1" fmla="*/ 151414 w 151647"/>
              <a:gd name="connsiteY1" fmla="*/ 8749 h 151647"/>
              <a:gd name="connsiteX2" fmla="*/ 151414 w 151647"/>
              <a:gd name="connsiteY2" fmla="*/ 151414 h 151647"/>
              <a:gd name="connsiteX3" fmla="*/ 8749 w 151647"/>
              <a:gd name="connsiteY3" fmla="*/ 151414 h 15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647" h="151647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799"/>
          </a:p>
        </p:txBody>
      </p:sp>
      <p:grpSp>
        <p:nvGrpSpPr>
          <p:cNvPr id="76" name="Group 4">
            <a:extLst>
              <a:ext uri="{FF2B5EF4-FFF2-40B4-BE49-F238E27FC236}">
                <a16:creationId xmlns:a16="http://schemas.microsoft.com/office/drawing/2014/main" id="{9D60B6B0-F7ED-4B9F-A77C-632AC4EA661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359392" y="4960938"/>
            <a:ext cx="1224912" cy="1435100"/>
            <a:chOff x="6529" y="3125"/>
            <a:chExt cx="772" cy="904"/>
          </a:xfrm>
        </p:grpSpPr>
        <p:sp>
          <p:nvSpPr>
            <p:cNvPr id="77" name="Freeform 5">
              <a:extLst>
                <a:ext uri="{FF2B5EF4-FFF2-40B4-BE49-F238E27FC236}">
                  <a16:creationId xmlns:a16="http://schemas.microsoft.com/office/drawing/2014/main" id="{CC1B45B9-64DF-4C5B-9711-FA69AD53707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78" name="Freeform 6">
              <a:extLst>
                <a:ext uri="{FF2B5EF4-FFF2-40B4-BE49-F238E27FC236}">
                  <a16:creationId xmlns:a16="http://schemas.microsoft.com/office/drawing/2014/main" id="{BA55CB73-EE25-43B6-9720-855E16C4B15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323907771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pproved question t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" name="Group 185">
            <a:extLst>
              <a:ext uri="{FF2B5EF4-FFF2-40B4-BE49-F238E27FC236}">
                <a16:creationId xmlns:a16="http://schemas.microsoft.com/office/drawing/2014/main" id="{9CDE954B-B280-441B-9B2D-3DC58AAE3926}"/>
              </a:ext>
            </a:extLst>
          </p:cNvPr>
          <p:cNvGrpSpPr/>
          <p:nvPr userDrawn="1"/>
        </p:nvGrpSpPr>
        <p:grpSpPr>
          <a:xfrm>
            <a:off x="497856" y="5826613"/>
            <a:ext cx="3876004" cy="570195"/>
            <a:chOff x="498115" y="5951018"/>
            <a:chExt cx="3878023" cy="570195"/>
          </a:xfrm>
        </p:grpSpPr>
        <p:sp>
          <p:nvSpPr>
            <p:cNvPr id="187" name="Rectangle 186">
              <a:extLst>
                <a:ext uri="{FF2B5EF4-FFF2-40B4-BE49-F238E27FC236}">
                  <a16:creationId xmlns:a16="http://schemas.microsoft.com/office/drawing/2014/main" id="{93D8FAC8-9530-49D4-8284-D35D1B1509D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98115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88" name="Rectangle 6">
              <a:extLst>
                <a:ext uri="{FF2B5EF4-FFF2-40B4-BE49-F238E27FC236}">
                  <a16:creationId xmlns:a16="http://schemas.microsoft.com/office/drawing/2014/main" id="{FD924F44-93C1-4254-B594-53DB14FD995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93411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89" name="Rectangle 7">
              <a:extLst>
                <a:ext uri="{FF2B5EF4-FFF2-40B4-BE49-F238E27FC236}">
                  <a16:creationId xmlns:a16="http://schemas.microsoft.com/office/drawing/2014/main" id="{2A2DA425-7935-45A1-B63F-2D14CF8D5F9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90451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90" name="Freeform 8">
              <a:extLst>
                <a:ext uri="{FF2B5EF4-FFF2-40B4-BE49-F238E27FC236}">
                  <a16:creationId xmlns:a16="http://schemas.microsoft.com/office/drawing/2014/main" id="{91EFF75E-13E7-4E35-B108-D9FD5E9C802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8115" y="6181188"/>
              <a:ext cx="94161" cy="130778"/>
            </a:xfrm>
            <a:custGeom>
              <a:avLst/>
              <a:gdLst>
                <a:gd name="T0" fmla="*/ 32 w 54"/>
                <a:gd name="T1" fmla="*/ 11 h 75"/>
                <a:gd name="T2" fmla="*/ 32 w 54"/>
                <a:gd name="T3" fmla="*/ 75 h 75"/>
                <a:gd name="T4" fmla="*/ 22 w 54"/>
                <a:gd name="T5" fmla="*/ 75 h 75"/>
                <a:gd name="T6" fmla="*/ 22 w 54"/>
                <a:gd name="T7" fmla="*/ 11 h 75"/>
                <a:gd name="T8" fmla="*/ 0 w 54"/>
                <a:gd name="T9" fmla="*/ 11 h 75"/>
                <a:gd name="T10" fmla="*/ 0 w 54"/>
                <a:gd name="T11" fmla="*/ 0 h 75"/>
                <a:gd name="T12" fmla="*/ 54 w 54"/>
                <a:gd name="T13" fmla="*/ 0 h 75"/>
                <a:gd name="T14" fmla="*/ 54 w 54"/>
                <a:gd name="T15" fmla="*/ 11 h 75"/>
                <a:gd name="T16" fmla="*/ 32 w 54"/>
                <a:gd name="T17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75">
                  <a:moveTo>
                    <a:pt x="32" y="11"/>
                  </a:moveTo>
                  <a:lnTo>
                    <a:pt x="32" y="75"/>
                  </a:lnTo>
                  <a:lnTo>
                    <a:pt x="22" y="75"/>
                  </a:lnTo>
                  <a:lnTo>
                    <a:pt x="22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54" y="0"/>
                  </a:lnTo>
                  <a:lnTo>
                    <a:pt x="54" y="11"/>
                  </a:lnTo>
                  <a:lnTo>
                    <a:pt x="32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1" name="Freeform 9">
              <a:extLst>
                <a:ext uri="{FF2B5EF4-FFF2-40B4-BE49-F238E27FC236}">
                  <a16:creationId xmlns:a16="http://schemas.microsoft.com/office/drawing/2014/main" id="{4411951F-E009-4FE7-B2EC-47771CA8E1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9713" y="6174213"/>
              <a:ext cx="78468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9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1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7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9" y="17"/>
                  </a:cubicBezTo>
                  <a:cubicBezTo>
                    <a:pt x="10" y="17"/>
                    <a:pt x="10" y="16"/>
                    <a:pt x="11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2" name="Freeform 10">
              <a:extLst>
                <a:ext uri="{FF2B5EF4-FFF2-40B4-BE49-F238E27FC236}">
                  <a16:creationId xmlns:a16="http://schemas.microsoft.com/office/drawing/2014/main" id="{B28EE49C-5F5A-49C6-AEB8-6D12DDF344E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5618" y="6212575"/>
              <a:ext cx="85443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3" name="Freeform 11">
              <a:extLst>
                <a:ext uri="{FF2B5EF4-FFF2-40B4-BE49-F238E27FC236}">
                  <a16:creationId xmlns:a16="http://schemas.microsoft.com/office/drawing/2014/main" id="{6E2B7D76-D660-491F-8B04-169C6F138B0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57320" y="6174213"/>
              <a:ext cx="83698" cy="139497"/>
            </a:xfrm>
            <a:custGeom>
              <a:avLst/>
              <a:gdLst>
                <a:gd name="T0" fmla="*/ 33 w 33"/>
                <a:gd name="T1" fmla="*/ 35 h 55"/>
                <a:gd name="T2" fmla="*/ 31 w 33"/>
                <a:gd name="T3" fmla="*/ 44 h 55"/>
                <a:gd name="T4" fmla="*/ 28 w 33"/>
                <a:gd name="T5" fmla="*/ 50 h 55"/>
                <a:gd name="T6" fmla="*/ 23 w 33"/>
                <a:gd name="T7" fmla="*/ 53 h 55"/>
                <a:gd name="T8" fmla="*/ 17 w 33"/>
                <a:gd name="T9" fmla="*/ 55 h 55"/>
                <a:gd name="T10" fmla="*/ 12 w 33"/>
                <a:gd name="T11" fmla="*/ 53 h 55"/>
                <a:gd name="T12" fmla="*/ 8 w 33"/>
                <a:gd name="T13" fmla="*/ 50 h 55"/>
                <a:gd name="T14" fmla="*/ 8 w 33"/>
                <a:gd name="T15" fmla="*/ 54 h 55"/>
                <a:gd name="T16" fmla="*/ 0 w 33"/>
                <a:gd name="T17" fmla="*/ 54 h 55"/>
                <a:gd name="T18" fmla="*/ 0 w 33"/>
                <a:gd name="T19" fmla="*/ 4 h 55"/>
                <a:gd name="T20" fmla="*/ 8 w 33"/>
                <a:gd name="T21" fmla="*/ 0 h 55"/>
                <a:gd name="T22" fmla="*/ 8 w 33"/>
                <a:gd name="T23" fmla="*/ 19 h 55"/>
                <a:gd name="T24" fmla="*/ 10 w 33"/>
                <a:gd name="T25" fmla="*/ 17 h 55"/>
                <a:gd name="T26" fmla="*/ 12 w 33"/>
                <a:gd name="T27" fmla="*/ 16 h 55"/>
                <a:gd name="T28" fmla="*/ 14 w 33"/>
                <a:gd name="T29" fmla="*/ 15 h 55"/>
                <a:gd name="T30" fmla="*/ 18 w 33"/>
                <a:gd name="T31" fmla="*/ 15 h 55"/>
                <a:gd name="T32" fmla="*/ 24 w 33"/>
                <a:gd name="T33" fmla="*/ 16 h 55"/>
                <a:gd name="T34" fmla="*/ 28 w 33"/>
                <a:gd name="T35" fmla="*/ 19 h 55"/>
                <a:gd name="T36" fmla="*/ 31 w 33"/>
                <a:gd name="T37" fmla="*/ 26 h 55"/>
                <a:gd name="T38" fmla="*/ 33 w 33"/>
                <a:gd name="T39" fmla="*/ 35 h 55"/>
                <a:gd name="T40" fmla="*/ 25 w 33"/>
                <a:gd name="T41" fmla="*/ 35 h 55"/>
                <a:gd name="T42" fmla="*/ 23 w 33"/>
                <a:gd name="T43" fmla="*/ 25 h 55"/>
                <a:gd name="T44" fmla="*/ 16 w 33"/>
                <a:gd name="T45" fmla="*/ 22 h 55"/>
                <a:gd name="T46" fmla="*/ 14 w 33"/>
                <a:gd name="T47" fmla="*/ 22 h 55"/>
                <a:gd name="T48" fmla="*/ 11 w 33"/>
                <a:gd name="T49" fmla="*/ 23 h 55"/>
                <a:gd name="T50" fmla="*/ 9 w 33"/>
                <a:gd name="T51" fmla="*/ 25 h 55"/>
                <a:gd name="T52" fmla="*/ 8 w 33"/>
                <a:gd name="T53" fmla="*/ 26 h 55"/>
                <a:gd name="T54" fmla="*/ 8 w 33"/>
                <a:gd name="T55" fmla="*/ 43 h 55"/>
                <a:gd name="T56" fmla="*/ 9 w 33"/>
                <a:gd name="T57" fmla="*/ 44 h 55"/>
                <a:gd name="T58" fmla="*/ 11 w 33"/>
                <a:gd name="T59" fmla="*/ 46 h 55"/>
                <a:gd name="T60" fmla="*/ 14 w 33"/>
                <a:gd name="T61" fmla="*/ 47 h 55"/>
                <a:gd name="T62" fmla="*/ 17 w 33"/>
                <a:gd name="T63" fmla="*/ 48 h 55"/>
                <a:gd name="T64" fmla="*/ 23 w 33"/>
                <a:gd name="T65" fmla="*/ 45 h 55"/>
                <a:gd name="T66" fmla="*/ 25 w 33"/>
                <a:gd name="T67" fmla="*/ 3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" h="55">
                  <a:moveTo>
                    <a:pt x="33" y="35"/>
                  </a:moveTo>
                  <a:cubicBezTo>
                    <a:pt x="33" y="38"/>
                    <a:pt x="32" y="41"/>
                    <a:pt x="31" y="44"/>
                  </a:cubicBezTo>
                  <a:cubicBezTo>
                    <a:pt x="30" y="46"/>
                    <a:pt x="29" y="48"/>
                    <a:pt x="28" y="50"/>
                  </a:cubicBezTo>
                  <a:cubicBezTo>
                    <a:pt x="27" y="51"/>
                    <a:pt x="25" y="53"/>
                    <a:pt x="23" y="53"/>
                  </a:cubicBezTo>
                  <a:cubicBezTo>
                    <a:pt x="21" y="54"/>
                    <a:pt x="19" y="55"/>
                    <a:pt x="17" y="55"/>
                  </a:cubicBezTo>
                  <a:cubicBezTo>
                    <a:pt x="16" y="55"/>
                    <a:pt x="14" y="54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8"/>
                    <a:pt x="10" y="17"/>
                  </a:cubicBezTo>
                  <a:cubicBezTo>
                    <a:pt x="11" y="17"/>
                    <a:pt x="11" y="16"/>
                    <a:pt x="12" y="16"/>
                  </a:cubicBezTo>
                  <a:cubicBezTo>
                    <a:pt x="13" y="16"/>
                    <a:pt x="13" y="15"/>
                    <a:pt x="14" y="15"/>
                  </a:cubicBezTo>
                  <a:cubicBezTo>
                    <a:pt x="15" y="15"/>
                    <a:pt x="16" y="15"/>
                    <a:pt x="18" y="15"/>
                  </a:cubicBezTo>
                  <a:cubicBezTo>
                    <a:pt x="20" y="15"/>
                    <a:pt x="22" y="15"/>
                    <a:pt x="24" y="16"/>
                  </a:cubicBezTo>
                  <a:cubicBezTo>
                    <a:pt x="25" y="16"/>
                    <a:pt x="27" y="18"/>
                    <a:pt x="28" y="19"/>
                  </a:cubicBezTo>
                  <a:cubicBezTo>
                    <a:pt x="30" y="21"/>
                    <a:pt x="31" y="23"/>
                    <a:pt x="31" y="26"/>
                  </a:cubicBezTo>
                  <a:cubicBezTo>
                    <a:pt x="32" y="28"/>
                    <a:pt x="33" y="32"/>
                    <a:pt x="33" y="35"/>
                  </a:cubicBezTo>
                  <a:close/>
                  <a:moveTo>
                    <a:pt x="25" y="35"/>
                  </a:moveTo>
                  <a:cubicBezTo>
                    <a:pt x="25" y="31"/>
                    <a:pt x="24" y="27"/>
                    <a:pt x="23" y="25"/>
                  </a:cubicBezTo>
                  <a:cubicBezTo>
                    <a:pt x="21" y="23"/>
                    <a:pt x="19" y="22"/>
                    <a:pt x="16" y="22"/>
                  </a:cubicBezTo>
                  <a:cubicBezTo>
                    <a:pt x="15" y="22"/>
                    <a:pt x="15" y="22"/>
                    <a:pt x="14" y="22"/>
                  </a:cubicBezTo>
                  <a:cubicBezTo>
                    <a:pt x="13" y="22"/>
                    <a:pt x="12" y="23"/>
                    <a:pt x="11" y="23"/>
                  </a:cubicBezTo>
                  <a:cubicBezTo>
                    <a:pt x="11" y="23"/>
                    <a:pt x="10" y="24"/>
                    <a:pt x="9" y="25"/>
                  </a:cubicBezTo>
                  <a:cubicBezTo>
                    <a:pt x="9" y="25"/>
                    <a:pt x="8" y="26"/>
                    <a:pt x="8" y="26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9" y="44"/>
                    <a:pt x="9" y="44"/>
                  </a:cubicBezTo>
                  <a:cubicBezTo>
                    <a:pt x="10" y="45"/>
                    <a:pt x="11" y="45"/>
                    <a:pt x="11" y="46"/>
                  </a:cubicBezTo>
                  <a:cubicBezTo>
                    <a:pt x="12" y="46"/>
                    <a:pt x="13" y="47"/>
                    <a:pt x="14" y="47"/>
                  </a:cubicBezTo>
                  <a:cubicBezTo>
                    <a:pt x="15" y="47"/>
                    <a:pt x="16" y="48"/>
                    <a:pt x="17" y="48"/>
                  </a:cubicBezTo>
                  <a:cubicBezTo>
                    <a:pt x="19" y="48"/>
                    <a:pt x="21" y="47"/>
                    <a:pt x="23" y="45"/>
                  </a:cubicBezTo>
                  <a:cubicBezTo>
                    <a:pt x="24" y="43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4" name="Freeform 12">
              <a:extLst>
                <a:ext uri="{FF2B5EF4-FFF2-40B4-BE49-F238E27FC236}">
                  <a16:creationId xmlns:a16="http://schemas.microsoft.com/office/drawing/2014/main" id="{41BE51DE-402B-48B5-99C8-D8BB9A32DF3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6713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0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2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2" y="22"/>
                    <a:pt x="32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2" y="32"/>
                    <a:pt x="22" y="31"/>
                    <a:pt x="23" y="31"/>
                  </a:cubicBezTo>
                  <a:cubicBezTo>
                    <a:pt x="24" y="31"/>
                    <a:pt x="24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6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3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3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5" name="Freeform 13">
              <a:extLst>
                <a:ext uri="{FF2B5EF4-FFF2-40B4-BE49-F238E27FC236}">
                  <a16:creationId xmlns:a16="http://schemas.microsoft.com/office/drawing/2014/main" id="{8D5E878B-8859-44FA-A69D-DCE630AAB0D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0873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1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2" y="54"/>
                    <a:pt x="11" y="54"/>
                  </a:cubicBezTo>
                  <a:cubicBezTo>
                    <a:pt x="10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6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2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6" name="Freeform 14">
              <a:extLst>
                <a:ext uri="{FF2B5EF4-FFF2-40B4-BE49-F238E27FC236}">
                  <a16:creationId xmlns:a16="http://schemas.microsoft.com/office/drawing/2014/main" id="{08D55808-ECDC-4E9B-84ED-7301E9E716C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877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1" y="54"/>
                    <a:pt x="10" y="54"/>
                  </a:cubicBezTo>
                  <a:cubicBezTo>
                    <a:pt x="9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7" name="Freeform 15">
              <a:extLst>
                <a:ext uri="{FF2B5EF4-FFF2-40B4-BE49-F238E27FC236}">
                  <a16:creationId xmlns:a16="http://schemas.microsoft.com/office/drawing/2014/main" id="{3436B310-313E-4A53-A70D-CA0D0D97FE7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90370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0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29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0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2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2" y="21"/>
                    <a:pt x="32" y="22"/>
                    <a:pt x="32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0" y="32"/>
                    <a:pt x="21" y="32"/>
                  </a:cubicBezTo>
                  <a:cubicBezTo>
                    <a:pt x="22" y="32"/>
                    <a:pt x="22" y="31"/>
                    <a:pt x="23" y="31"/>
                  </a:cubicBezTo>
                  <a:cubicBezTo>
                    <a:pt x="23" y="31"/>
                    <a:pt x="24" y="30"/>
                    <a:pt x="25" y="30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0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6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3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7" y="6"/>
                    <a:pt x="16" y="6"/>
                  </a:cubicBezTo>
                  <a:cubicBezTo>
                    <a:pt x="15" y="6"/>
                    <a:pt x="13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8" name="Freeform 16">
              <a:extLst>
                <a:ext uri="{FF2B5EF4-FFF2-40B4-BE49-F238E27FC236}">
                  <a16:creationId xmlns:a16="http://schemas.microsoft.com/office/drawing/2014/main" id="{F3CE55A9-AE55-4169-A58D-8171D9916EC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4993" y="6212575"/>
              <a:ext cx="55799" cy="99391"/>
            </a:xfrm>
            <a:custGeom>
              <a:avLst/>
              <a:gdLst>
                <a:gd name="T0" fmla="*/ 20 w 22"/>
                <a:gd name="T1" fmla="*/ 8 h 39"/>
                <a:gd name="T2" fmla="*/ 18 w 22"/>
                <a:gd name="T3" fmla="*/ 7 h 39"/>
                <a:gd name="T4" fmla="*/ 15 w 22"/>
                <a:gd name="T5" fmla="*/ 7 h 39"/>
                <a:gd name="T6" fmla="*/ 9 w 22"/>
                <a:gd name="T7" fmla="*/ 9 h 39"/>
                <a:gd name="T8" fmla="*/ 7 w 22"/>
                <a:gd name="T9" fmla="*/ 17 h 39"/>
                <a:gd name="T10" fmla="*/ 7 w 22"/>
                <a:gd name="T11" fmla="*/ 39 h 39"/>
                <a:gd name="T12" fmla="*/ 0 w 22"/>
                <a:gd name="T13" fmla="*/ 39 h 39"/>
                <a:gd name="T14" fmla="*/ 0 w 22"/>
                <a:gd name="T15" fmla="*/ 0 h 39"/>
                <a:gd name="T16" fmla="*/ 7 w 22"/>
                <a:gd name="T17" fmla="*/ 0 h 39"/>
                <a:gd name="T18" fmla="*/ 7 w 22"/>
                <a:gd name="T19" fmla="*/ 4 h 39"/>
                <a:gd name="T20" fmla="*/ 9 w 22"/>
                <a:gd name="T21" fmla="*/ 2 h 39"/>
                <a:gd name="T22" fmla="*/ 11 w 22"/>
                <a:gd name="T23" fmla="*/ 1 h 39"/>
                <a:gd name="T24" fmla="*/ 13 w 22"/>
                <a:gd name="T25" fmla="*/ 0 h 39"/>
                <a:gd name="T26" fmla="*/ 16 w 22"/>
                <a:gd name="T27" fmla="*/ 0 h 39"/>
                <a:gd name="T28" fmla="*/ 20 w 22"/>
                <a:gd name="T29" fmla="*/ 0 h 39"/>
                <a:gd name="T30" fmla="*/ 22 w 22"/>
                <a:gd name="T31" fmla="*/ 1 h 39"/>
                <a:gd name="T32" fmla="*/ 20 w 22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39">
                  <a:moveTo>
                    <a:pt x="20" y="8"/>
                  </a:moveTo>
                  <a:cubicBezTo>
                    <a:pt x="20" y="8"/>
                    <a:pt x="19" y="8"/>
                    <a:pt x="18" y="7"/>
                  </a:cubicBezTo>
                  <a:cubicBezTo>
                    <a:pt x="17" y="7"/>
                    <a:pt x="16" y="7"/>
                    <a:pt x="15" y="7"/>
                  </a:cubicBezTo>
                  <a:cubicBezTo>
                    <a:pt x="12" y="7"/>
                    <a:pt x="10" y="8"/>
                    <a:pt x="9" y="9"/>
                  </a:cubicBezTo>
                  <a:cubicBezTo>
                    <a:pt x="8" y="11"/>
                    <a:pt x="7" y="14"/>
                    <a:pt x="7" y="1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9" y="2"/>
                  </a:cubicBezTo>
                  <a:cubicBezTo>
                    <a:pt x="9" y="2"/>
                    <a:pt x="10" y="1"/>
                    <a:pt x="11" y="1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9" y="0"/>
                    <a:pt x="20" y="0"/>
                  </a:cubicBezTo>
                  <a:cubicBezTo>
                    <a:pt x="21" y="0"/>
                    <a:pt x="22" y="1"/>
                    <a:pt x="22" y="1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9" name="Freeform 17">
              <a:extLst>
                <a:ext uri="{FF2B5EF4-FFF2-40B4-BE49-F238E27FC236}">
                  <a16:creationId xmlns:a16="http://schemas.microsoft.com/office/drawing/2014/main" id="{FA01BC48-4605-46FC-A7AC-192C7DBCA04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06591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1" y="54"/>
                    <a:pt x="10" y="54"/>
                  </a:cubicBezTo>
                  <a:cubicBezTo>
                    <a:pt x="9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0" name="Freeform 18">
              <a:extLst>
                <a:ext uri="{FF2B5EF4-FFF2-40B4-BE49-F238E27FC236}">
                  <a16:creationId xmlns:a16="http://schemas.microsoft.com/office/drawing/2014/main" id="{870190F3-472B-4296-B88D-D6904B9F30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5058" y="6174213"/>
              <a:ext cx="80211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10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2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3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10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8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9" y="20"/>
                    <a:pt x="29" y="22"/>
                    <a:pt x="30" y="24"/>
                  </a:cubicBezTo>
                  <a:cubicBezTo>
                    <a:pt x="31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1" name="Freeform 19">
              <a:extLst>
                <a:ext uri="{FF2B5EF4-FFF2-40B4-BE49-F238E27FC236}">
                  <a16:creationId xmlns:a16="http://schemas.microsoft.com/office/drawing/2014/main" id="{6CEA0F2B-4AAB-4A16-B7F1-CFCB0C0DCE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82706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2" name="Freeform 20">
              <a:extLst>
                <a:ext uri="{FF2B5EF4-FFF2-40B4-BE49-F238E27FC236}">
                  <a16:creationId xmlns:a16="http://schemas.microsoft.com/office/drawing/2014/main" id="{CD64F657-7EE7-4AF2-ADE4-160C87E64D6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30922" y="6212575"/>
              <a:ext cx="80211" cy="134265"/>
            </a:xfrm>
            <a:custGeom>
              <a:avLst/>
              <a:gdLst>
                <a:gd name="T0" fmla="*/ 25 w 32"/>
                <a:gd name="T1" fmla="*/ 53 h 53"/>
                <a:gd name="T2" fmla="*/ 25 w 32"/>
                <a:gd name="T3" fmla="*/ 35 h 53"/>
                <a:gd name="T4" fmla="*/ 20 w 32"/>
                <a:gd name="T5" fmla="*/ 38 h 53"/>
                <a:gd name="T6" fmla="*/ 15 w 32"/>
                <a:gd name="T7" fmla="*/ 40 h 53"/>
                <a:gd name="T8" fmla="*/ 9 w 32"/>
                <a:gd name="T9" fmla="*/ 38 h 53"/>
                <a:gd name="T10" fmla="*/ 4 w 32"/>
                <a:gd name="T11" fmla="*/ 35 h 53"/>
                <a:gd name="T12" fmla="*/ 1 w 32"/>
                <a:gd name="T13" fmla="*/ 28 h 53"/>
                <a:gd name="T14" fmla="*/ 0 w 32"/>
                <a:gd name="T15" fmla="*/ 19 h 53"/>
                <a:gd name="T16" fmla="*/ 1 w 32"/>
                <a:gd name="T17" fmla="*/ 10 h 53"/>
                <a:gd name="T18" fmla="*/ 4 w 32"/>
                <a:gd name="T19" fmla="*/ 4 h 53"/>
                <a:gd name="T20" fmla="*/ 9 w 32"/>
                <a:gd name="T21" fmla="*/ 1 h 53"/>
                <a:gd name="T22" fmla="*/ 15 w 32"/>
                <a:gd name="T23" fmla="*/ 0 h 53"/>
                <a:gd name="T24" fmla="*/ 18 w 32"/>
                <a:gd name="T25" fmla="*/ 0 h 53"/>
                <a:gd name="T26" fmla="*/ 20 w 32"/>
                <a:gd name="T27" fmla="*/ 1 h 53"/>
                <a:gd name="T28" fmla="*/ 23 w 32"/>
                <a:gd name="T29" fmla="*/ 2 h 53"/>
                <a:gd name="T30" fmla="*/ 25 w 32"/>
                <a:gd name="T31" fmla="*/ 4 h 53"/>
                <a:gd name="T32" fmla="*/ 25 w 32"/>
                <a:gd name="T33" fmla="*/ 0 h 53"/>
                <a:gd name="T34" fmla="*/ 32 w 32"/>
                <a:gd name="T35" fmla="*/ 0 h 53"/>
                <a:gd name="T36" fmla="*/ 32 w 32"/>
                <a:gd name="T37" fmla="*/ 49 h 53"/>
                <a:gd name="T38" fmla="*/ 25 w 32"/>
                <a:gd name="T39" fmla="*/ 53 h 53"/>
                <a:gd name="T40" fmla="*/ 25 w 32"/>
                <a:gd name="T41" fmla="*/ 12 h 53"/>
                <a:gd name="T42" fmla="*/ 23 w 32"/>
                <a:gd name="T43" fmla="*/ 10 h 53"/>
                <a:gd name="T44" fmla="*/ 21 w 32"/>
                <a:gd name="T45" fmla="*/ 8 h 53"/>
                <a:gd name="T46" fmla="*/ 18 w 32"/>
                <a:gd name="T47" fmla="*/ 7 h 53"/>
                <a:gd name="T48" fmla="*/ 16 w 32"/>
                <a:gd name="T49" fmla="*/ 7 h 53"/>
                <a:gd name="T50" fmla="*/ 9 w 32"/>
                <a:gd name="T51" fmla="*/ 10 h 53"/>
                <a:gd name="T52" fmla="*/ 7 w 32"/>
                <a:gd name="T53" fmla="*/ 19 h 53"/>
                <a:gd name="T54" fmla="*/ 10 w 32"/>
                <a:gd name="T55" fmla="*/ 29 h 53"/>
                <a:gd name="T56" fmla="*/ 16 w 32"/>
                <a:gd name="T57" fmla="*/ 33 h 53"/>
                <a:gd name="T58" fmla="*/ 21 w 32"/>
                <a:gd name="T59" fmla="*/ 31 h 53"/>
                <a:gd name="T60" fmla="*/ 25 w 32"/>
                <a:gd name="T61" fmla="*/ 28 h 53"/>
                <a:gd name="T62" fmla="*/ 25 w 32"/>
                <a:gd name="T63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" h="53">
                  <a:moveTo>
                    <a:pt x="25" y="53"/>
                  </a:moveTo>
                  <a:cubicBezTo>
                    <a:pt x="25" y="35"/>
                    <a:pt x="25" y="35"/>
                    <a:pt x="25" y="35"/>
                  </a:cubicBezTo>
                  <a:cubicBezTo>
                    <a:pt x="23" y="36"/>
                    <a:pt x="22" y="37"/>
                    <a:pt x="20" y="38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3" y="40"/>
                    <a:pt x="11" y="39"/>
                    <a:pt x="9" y="38"/>
                  </a:cubicBezTo>
                  <a:cubicBezTo>
                    <a:pt x="7" y="38"/>
                    <a:pt x="5" y="36"/>
                    <a:pt x="4" y="35"/>
                  </a:cubicBezTo>
                  <a:cubicBezTo>
                    <a:pt x="3" y="33"/>
                    <a:pt x="2" y="31"/>
                    <a:pt x="1" y="28"/>
                  </a:cubicBezTo>
                  <a:cubicBezTo>
                    <a:pt x="0" y="26"/>
                    <a:pt x="0" y="23"/>
                    <a:pt x="0" y="19"/>
                  </a:cubicBezTo>
                  <a:cubicBezTo>
                    <a:pt x="0" y="16"/>
                    <a:pt x="0" y="13"/>
                    <a:pt x="1" y="10"/>
                  </a:cubicBezTo>
                  <a:cubicBezTo>
                    <a:pt x="2" y="8"/>
                    <a:pt x="3" y="6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1" y="1"/>
                    <a:pt x="22" y="2"/>
                    <a:pt x="23" y="2"/>
                  </a:cubicBezTo>
                  <a:cubicBezTo>
                    <a:pt x="23" y="3"/>
                    <a:pt x="24" y="3"/>
                    <a:pt x="25" y="4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49"/>
                    <a:pt x="32" y="49"/>
                    <a:pt x="32" y="49"/>
                  </a:cubicBezTo>
                  <a:lnTo>
                    <a:pt x="25" y="53"/>
                  </a:lnTo>
                  <a:close/>
                  <a:moveTo>
                    <a:pt x="25" y="12"/>
                  </a:moveTo>
                  <a:cubicBezTo>
                    <a:pt x="24" y="11"/>
                    <a:pt x="24" y="10"/>
                    <a:pt x="23" y="10"/>
                  </a:cubicBezTo>
                  <a:cubicBezTo>
                    <a:pt x="23" y="9"/>
                    <a:pt x="22" y="9"/>
                    <a:pt x="21" y="8"/>
                  </a:cubicBezTo>
                  <a:cubicBezTo>
                    <a:pt x="20" y="8"/>
                    <a:pt x="19" y="7"/>
                    <a:pt x="18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3" y="7"/>
                    <a:pt x="11" y="8"/>
                    <a:pt x="9" y="10"/>
                  </a:cubicBezTo>
                  <a:cubicBezTo>
                    <a:pt x="8" y="12"/>
                    <a:pt x="7" y="15"/>
                    <a:pt x="7" y="19"/>
                  </a:cubicBezTo>
                  <a:cubicBezTo>
                    <a:pt x="7" y="23"/>
                    <a:pt x="8" y="27"/>
                    <a:pt x="10" y="29"/>
                  </a:cubicBezTo>
                  <a:cubicBezTo>
                    <a:pt x="11" y="31"/>
                    <a:pt x="13" y="33"/>
                    <a:pt x="16" y="33"/>
                  </a:cubicBezTo>
                  <a:cubicBezTo>
                    <a:pt x="18" y="33"/>
                    <a:pt x="19" y="32"/>
                    <a:pt x="21" y="31"/>
                  </a:cubicBezTo>
                  <a:cubicBezTo>
                    <a:pt x="22" y="30"/>
                    <a:pt x="24" y="29"/>
                    <a:pt x="25" y="28"/>
                  </a:cubicBezTo>
                  <a:lnTo>
                    <a:pt x="25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3" name="Freeform 21">
              <a:extLst>
                <a:ext uri="{FF2B5EF4-FFF2-40B4-BE49-F238E27FC236}">
                  <a16:creationId xmlns:a16="http://schemas.microsoft.com/office/drawing/2014/main" id="{FA80A690-9084-4519-8D88-A01963C0236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835545" y="6212575"/>
              <a:ext cx="78468" cy="101135"/>
            </a:xfrm>
            <a:custGeom>
              <a:avLst/>
              <a:gdLst>
                <a:gd name="T0" fmla="*/ 24 w 31"/>
                <a:gd name="T1" fmla="*/ 39 h 40"/>
                <a:gd name="T2" fmla="*/ 24 w 31"/>
                <a:gd name="T3" fmla="*/ 35 h 40"/>
                <a:gd name="T4" fmla="*/ 20 w 31"/>
                <a:gd name="T5" fmla="*/ 38 h 40"/>
                <a:gd name="T6" fmla="*/ 14 w 31"/>
                <a:gd name="T7" fmla="*/ 40 h 40"/>
                <a:gd name="T8" fmla="*/ 4 w 31"/>
                <a:gd name="T9" fmla="*/ 35 h 40"/>
                <a:gd name="T10" fmla="*/ 0 w 31"/>
                <a:gd name="T11" fmla="*/ 22 h 40"/>
                <a:gd name="T12" fmla="*/ 0 w 31"/>
                <a:gd name="T13" fmla="*/ 0 h 40"/>
                <a:gd name="T14" fmla="*/ 8 w 31"/>
                <a:gd name="T15" fmla="*/ 0 h 40"/>
                <a:gd name="T16" fmla="*/ 8 w 31"/>
                <a:gd name="T17" fmla="*/ 22 h 40"/>
                <a:gd name="T18" fmla="*/ 10 w 31"/>
                <a:gd name="T19" fmla="*/ 30 h 40"/>
                <a:gd name="T20" fmla="*/ 16 w 31"/>
                <a:gd name="T21" fmla="*/ 33 h 40"/>
                <a:gd name="T22" fmla="*/ 22 w 31"/>
                <a:gd name="T23" fmla="*/ 30 h 40"/>
                <a:gd name="T24" fmla="*/ 24 w 31"/>
                <a:gd name="T25" fmla="*/ 23 h 40"/>
                <a:gd name="T26" fmla="*/ 24 w 31"/>
                <a:gd name="T27" fmla="*/ 0 h 40"/>
                <a:gd name="T28" fmla="*/ 31 w 31"/>
                <a:gd name="T29" fmla="*/ 0 h 40"/>
                <a:gd name="T30" fmla="*/ 31 w 31"/>
                <a:gd name="T31" fmla="*/ 39 h 40"/>
                <a:gd name="T32" fmla="*/ 24 w 31"/>
                <a:gd name="T33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40">
                  <a:moveTo>
                    <a:pt x="24" y="39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3" y="36"/>
                    <a:pt x="22" y="38"/>
                    <a:pt x="20" y="38"/>
                  </a:cubicBezTo>
                  <a:cubicBezTo>
                    <a:pt x="18" y="39"/>
                    <a:pt x="16" y="40"/>
                    <a:pt x="14" y="40"/>
                  </a:cubicBezTo>
                  <a:cubicBezTo>
                    <a:pt x="10" y="40"/>
                    <a:pt x="6" y="38"/>
                    <a:pt x="4" y="35"/>
                  </a:cubicBezTo>
                  <a:cubicBezTo>
                    <a:pt x="2" y="32"/>
                    <a:pt x="0" y="28"/>
                    <a:pt x="0" y="2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6"/>
                    <a:pt x="9" y="28"/>
                    <a:pt x="10" y="30"/>
                  </a:cubicBezTo>
                  <a:cubicBezTo>
                    <a:pt x="11" y="32"/>
                    <a:pt x="13" y="33"/>
                    <a:pt x="16" y="33"/>
                  </a:cubicBezTo>
                  <a:cubicBezTo>
                    <a:pt x="18" y="33"/>
                    <a:pt x="20" y="32"/>
                    <a:pt x="22" y="30"/>
                  </a:cubicBezTo>
                  <a:cubicBezTo>
                    <a:pt x="23" y="28"/>
                    <a:pt x="24" y="26"/>
                    <a:pt x="24" y="23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4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4" name="Freeform 22">
              <a:extLst>
                <a:ext uri="{FF2B5EF4-FFF2-40B4-BE49-F238E27FC236}">
                  <a16:creationId xmlns:a16="http://schemas.microsoft.com/office/drawing/2014/main" id="{E847401D-2482-482A-AC12-D2E83C13546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934936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1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2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5" name="Freeform 23">
              <a:extLst>
                <a:ext uri="{FF2B5EF4-FFF2-40B4-BE49-F238E27FC236}">
                  <a16:creationId xmlns:a16="http://schemas.microsoft.com/office/drawing/2014/main" id="{86054F72-4509-4465-B9A8-8DAE3EFD35B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30841" y="6212575"/>
              <a:ext cx="73236" cy="101135"/>
            </a:xfrm>
            <a:custGeom>
              <a:avLst/>
              <a:gdLst>
                <a:gd name="T0" fmla="*/ 28 w 29"/>
                <a:gd name="T1" fmla="*/ 4 h 40"/>
                <a:gd name="T2" fmla="*/ 24 w 29"/>
                <a:gd name="T3" fmla="*/ 10 h 40"/>
                <a:gd name="T4" fmla="*/ 20 w 29"/>
                <a:gd name="T5" fmla="*/ 7 h 40"/>
                <a:gd name="T6" fmla="*/ 14 w 29"/>
                <a:gd name="T7" fmla="*/ 6 h 40"/>
                <a:gd name="T8" fmla="*/ 10 w 29"/>
                <a:gd name="T9" fmla="*/ 7 h 40"/>
                <a:gd name="T10" fmla="*/ 9 w 29"/>
                <a:gd name="T11" fmla="*/ 10 h 40"/>
                <a:gd name="T12" fmla="*/ 9 w 29"/>
                <a:gd name="T13" fmla="*/ 11 h 40"/>
                <a:gd name="T14" fmla="*/ 11 w 29"/>
                <a:gd name="T15" fmla="*/ 12 h 40"/>
                <a:gd name="T16" fmla="*/ 13 w 29"/>
                <a:gd name="T17" fmla="*/ 14 h 40"/>
                <a:gd name="T18" fmla="*/ 16 w 29"/>
                <a:gd name="T19" fmla="*/ 15 h 40"/>
                <a:gd name="T20" fmla="*/ 22 w 29"/>
                <a:gd name="T21" fmla="*/ 18 h 40"/>
                <a:gd name="T22" fmla="*/ 26 w 29"/>
                <a:gd name="T23" fmla="*/ 20 h 40"/>
                <a:gd name="T24" fmla="*/ 28 w 29"/>
                <a:gd name="T25" fmla="*/ 24 h 40"/>
                <a:gd name="T26" fmla="*/ 29 w 29"/>
                <a:gd name="T27" fmla="*/ 28 h 40"/>
                <a:gd name="T28" fmla="*/ 28 w 29"/>
                <a:gd name="T29" fmla="*/ 34 h 40"/>
                <a:gd name="T30" fmla="*/ 25 w 29"/>
                <a:gd name="T31" fmla="*/ 37 h 40"/>
                <a:gd name="T32" fmla="*/ 20 w 29"/>
                <a:gd name="T33" fmla="*/ 39 h 40"/>
                <a:gd name="T34" fmla="*/ 15 w 29"/>
                <a:gd name="T35" fmla="*/ 40 h 40"/>
                <a:gd name="T36" fmla="*/ 7 w 29"/>
                <a:gd name="T37" fmla="*/ 38 h 40"/>
                <a:gd name="T38" fmla="*/ 0 w 29"/>
                <a:gd name="T39" fmla="*/ 35 h 40"/>
                <a:gd name="T40" fmla="*/ 4 w 29"/>
                <a:gd name="T41" fmla="*/ 29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19 w 29"/>
                <a:gd name="T53" fmla="*/ 25 h 40"/>
                <a:gd name="T54" fmla="*/ 17 w 29"/>
                <a:gd name="T55" fmla="*/ 24 h 40"/>
                <a:gd name="T56" fmla="*/ 13 w 29"/>
                <a:gd name="T57" fmla="*/ 22 h 40"/>
                <a:gd name="T58" fmla="*/ 8 w 29"/>
                <a:gd name="T59" fmla="*/ 20 h 40"/>
                <a:gd name="T60" fmla="*/ 4 w 29"/>
                <a:gd name="T61" fmla="*/ 17 h 40"/>
                <a:gd name="T62" fmla="*/ 2 w 29"/>
                <a:gd name="T63" fmla="*/ 14 h 40"/>
                <a:gd name="T64" fmla="*/ 2 w 29"/>
                <a:gd name="T65" fmla="*/ 10 h 40"/>
                <a:gd name="T66" fmla="*/ 2 w 29"/>
                <a:gd name="T67" fmla="*/ 5 h 40"/>
                <a:gd name="T68" fmla="*/ 5 w 29"/>
                <a:gd name="T69" fmla="*/ 2 h 40"/>
                <a:gd name="T70" fmla="*/ 9 w 29"/>
                <a:gd name="T71" fmla="*/ 0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3" y="8"/>
                    <a:pt x="21" y="8"/>
                    <a:pt x="20" y="7"/>
                  </a:cubicBezTo>
                  <a:cubicBezTo>
                    <a:pt x="18" y="7"/>
                    <a:pt x="16" y="6"/>
                    <a:pt x="14" y="6"/>
                  </a:cubicBezTo>
                  <a:cubicBezTo>
                    <a:pt x="13" y="6"/>
                    <a:pt x="11" y="7"/>
                    <a:pt x="10" y="7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10" y="12"/>
                    <a:pt x="10" y="12"/>
                    <a:pt x="11" y="12"/>
                  </a:cubicBezTo>
                  <a:cubicBezTo>
                    <a:pt x="11" y="13"/>
                    <a:pt x="12" y="13"/>
                    <a:pt x="13" y="14"/>
                  </a:cubicBezTo>
                  <a:cubicBezTo>
                    <a:pt x="14" y="14"/>
                    <a:pt x="15" y="15"/>
                    <a:pt x="16" y="15"/>
                  </a:cubicBezTo>
                  <a:cubicBezTo>
                    <a:pt x="18" y="16"/>
                    <a:pt x="20" y="17"/>
                    <a:pt x="22" y="18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1"/>
                    <a:pt x="28" y="22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9" y="30"/>
                    <a:pt x="29" y="32"/>
                    <a:pt x="28" y="34"/>
                  </a:cubicBezTo>
                  <a:cubicBezTo>
                    <a:pt x="27" y="35"/>
                    <a:pt x="26" y="36"/>
                    <a:pt x="25" y="37"/>
                  </a:cubicBezTo>
                  <a:cubicBezTo>
                    <a:pt x="23" y="38"/>
                    <a:pt x="22" y="39"/>
                    <a:pt x="20" y="39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2" y="40"/>
                    <a:pt x="10" y="39"/>
                    <a:pt x="7" y="38"/>
                  </a:cubicBezTo>
                  <a:cubicBezTo>
                    <a:pt x="4" y="37"/>
                    <a:pt x="2" y="36"/>
                    <a:pt x="0" y="3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30"/>
                    <a:pt x="7" y="31"/>
                    <a:pt x="9" y="32"/>
                  </a:cubicBezTo>
                  <a:cubicBezTo>
                    <a:pt x="11" y="32"/>
                    <a:pt x="13" y="33"/>
                    <a:pt x="15" y="33"/>
                  </a:cubicBezTo>
                  <a:cubicBezTo>
                    <a:pt x="17" y="33"/>
                    <a:pt x="19" y="32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2" y="27"/>
                    <a:pt x="21" y="27"/>
                  </a:cubicBezTo>
                  <a:cubicBezTo>
                    <a:pt x="21" y="26"/>
                    <a:pt x="20" y="25"/>
                    <a:pt x="19" y="25"/>
                  </a:cubicBezTo>
                  <a:cubicBezTo>
                    <a:pt x="19" y="25"/>
                    <a:pt x="18" y="24"/>
                    <a:pt x="17" y="24"/>
                  </a:cubicBezTo>
                  <a:cubicBezTo>
                    <a:pt x="15" y="23"/>
                    <a:pt x="14" y="23"/>
                    <a:pt x="13" y="22"/>
                  </a:cubicBezTo>
                  <a:cubicBezTo>
                    <a:pt x="11" y="21"/>
                    <a:pt x="9" y="20"/>
                    <a:pt x="8" y="20"/>
                  </a:cubicBezTo>
                  <a:cubicBezTo>
                    <a:pt x="6" y="19"/>
                    <a:pt x="5" y="18"/>
                    <a:pt x="4" y="17"/>
                  </a:cubicBezTo>
                  <a:cubicBezTo>
                    <a:pt x="3" y="16"/>
                    <a:pt x="3" y="15"/>
                    <a:pt x="2" y="14"/>
                  </a:cubicBezTo>
                  <a:cubicBezTo>
                    <a:pt x="2" y="13"/>
                    <a:pt x="2" y="12"/>
                    <a:pt x="2" y="10"/>
                  </a:cubicBezTo>
                  <a:cubicBezTo>
                    <a:pt x="2" y="8"/>
                    <a:pt x="2" y="7"/>
                    <a:pt x="2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8" y="1"/>
                    <a:pt x="9" y="0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19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6" name="Freeform 24">
              <a:extLst>
                <a:ext uri="{FF2B5EF4-FFF2-40B4-BE49-F238E27FC236}">
                  <a16:creationId xmlns:a16="http://schemas.microsoft.com/office/drawing/2014/main" id="{813850E4-4B62-4FDA-ABD6-F5A5AA5E7C2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118027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7" name="Freeform 25">
              <a:extLst>
                <a:ext uri="{FF2B5EF4-FFF2-40B4-BE49-F238E27FC236}">
                  <a16:creationId xmlns:a16="http://schemas.microsoft.com/office/drawing/2014/main" id="{1B4F0124-2FAE-4D54-9ECC-E88A8031BBD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194750" y="6175958"/>
              <a:ext cx="24412" cy="136010"/>
            </a:xfrm>
            <a:custGeom>
              <a:avLst/>
              <a:gdLst>
                <a:gd name="T0" fmla="*/ 10 w 10"/>
                <a:gd name="T1" fmla="*/ 5 h 53"/>
                <a:gd name="T2" fmla="*/ 9 w 10"/>
                <a:gd name="T3" fmla="*/ 6 h 53"/>
                <a:gd name="T4" fmla="*/ 8 w 10"/>
                <a:gd name="T5" fmla="*/ 8 h 53"/>
                <a:gd name="T6" fmla="*/ 7 w 10"/>
                <a:gd name="T7" fmla="*/ 9 h 53"/>
                <a:gd name="T8" fmla="*/ 5 w 10"/>
                <a:gd name="T9" fmla="*/ 9 h 53"/>
                <a:gd name="T10" fmla="*/ 3 w 10"/>
                <a:gd name="T11" fmla="*/ 9 h 53"/>
                <a:gd name="T12" fmla="*/ 1 w 10"/>
                <a:gd name="T13" fmla="*/ 8 h 53"/>
                <a:gd name="T14" fmla="*/ 0 w 10"/>
                <a:gd name="T15" fmla="*/ 6 h 53"/>
                <a:gd name="T16" fmla="*/ 0 w 10"/>
                <a:gd name="T17" fmla="*/ 5 h 53"/>
                <a:gd name="T18" fmla="*/ 0 w 10"/>
                <a:gd name="T19" fmla="*/ 3 h 53"/>
                <a:gd name="T20" fmla="*/ 1 w 10"/>
                <a:gd name="T21" fmla="*/ 1 h 53"/>
                <a:gd name="T22" fmla="*/ 3 w 10"/>
                <a:gd name="T23" fmla="*/ 0 h 53"/>
                <a:gd name="T24" fmla="*/ 5 w 10"/>
                <a:gd name="T25" fmla="*/ 0 h 53"/>
                <a:gd name="T26" fmla="*/ 7 w 10"/>
                <a:gd name="T27" fmla="*/ 0 h 53"/>
                <a:gd name="T28" fmla="*/ 8 w 10"/>
                <a:gd name="T29" fmla="*/ 1 h 53"/>
                <a:gd name="T30" fmla="*/ 9 w 10"/>
                <a:gd name="T31" fmla="*/ 3 h 53"/>
                <a:gd name="T32" fmla="*/ 10 w 10"/>
                <a:gd name="T33" fmla="*/ 5 h 53"/>
                <a:gd name="T34" fmla="*/ 1 w 10"/>
                <a:gd name="T35" fmla="*/ 53 h 53"/>
                <a:gd name="T36" fmla="*/ 1 w 10"/>
                <a:gd name="T37" fmla="*/ 14 h 53"/>
                <a:gd name="T38" fmla="*/ 9 w 10"/>
                <a:gd name="T39" fmla="*/ 14 h 53"/>
                <a:gd name="T40" fmla="*/ 9 w 10"/>
                <a:gd name="T41" fmla="*/ 53 h 53"/>
                <a:gd name="T42" fmla="*/ 1 w 10"/>
                <a:gd name="T4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53">
                  <a:moveTo>
                    <a:pt x="10" y="5"/>
                  </a:moveTo>
                  <a:cubicBezTo>
                    <a:pt x="10" y="5"/>
                    <a:pt x="10" y="6"/>
                    <a:pt x="9" y="6"/>
                  </a:cubicBezTo>
                  <a:cubicBezTo>
                    <a:pt x="9" y="7"/>
                    <a:pt x="9" y="8"/>
                    <a:pt x="8" y="8"/>
                  </a:cubicBezTo>
                  <a:cubicBezTo>
                    <a:pt x="8" y="8"/>
                    <a:pt x="7" y="9"/>
                    <a:pt x="7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4" y="9"/>
                    <a:pt x="4" y="9"/>
                    <a:pt x="3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1" y="8"/>
                    <a:pt x="1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10" y="3"/>
                    <a:pt x="10" y="4"/>
                    <a:pt x="10" y="5"/>
                  </a:cubicBezTo>
                  <a:close/>
                  <a:moveTo>
                    <a:pt x="1" y="53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53"/>
                    <a:pt x="9" y="53"/>
                    <a:pt x="9" y="53"/>
                  </a:cubicBezTo>
                  <a:lnTo>
                    <a:pt x="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8" name="Freeform 26">
              <a:extLst>
                <a:ext uri="{FF2B5EF4-FFF2-40B4-BE49-F238E27FC236}">
                  <a16:creationId xmlns:a16="http://schemas.microsoft.com/office/drawing/2014/main" id="{2A730E5F-DF9C-488E-B4E0-EE9F501529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236599" y="6212575"/>
              <a:ext cx="87186" cy="101135"/>
            </a:xfrm>
            <a:custGeom>
              <a:avLst/>
              <a:gdLst>
                <a:gd name="T0" fmla="*/ 34 w 34"/>
                <a:gd name="T1" fmla="*/ 19 h 40"/>
                <a:gd name="T2" fmla="*/ 33 w 34"/>
                <a:gd name="T3" fmla="*/ 28 h 40"/>
                <a:gd name="T4" fmla="*/ 29 w 34"/>
                <a:gd name="T5" fmla="*/ 34 h 40"/>
                <a:gd name="T6" fmla="*/ 24 w 34"/>
                <a:gd name="T7" fmla="*/ 38 h 40"/>
                <a:gd name="T8" fmla="*/ 17 w 34"/>
                <a:gd name="T9" fmla="*/ 40 h 40"/>
                <a:gd name="T10" fmla="*/ 10 w 34"/>
                <a:gd name="T11" fmla="*/ 38 h 40"/>
                <a:gd name="T12" fmla="*/ 5 w 34"/>
                <a:gd name="T13" fmla="*/ 34 h 40"/>
                <a:gd name="T14" fmla="*/ 1 w 34"/>
                <a:gd name="T15" fmla="*/ 28 h 40"/>
                <a:gd name="T16" fmla="*/ 0 w 34"/>
                <a:gd name="T17" fmla="*/ 20 h 40"/>
                <a:gd name="T18" fmla="*/ 1 w 34"/>
                <a:gd name="T19" fmla="*/ 11 h 40"/>
                <a:gd name="T20" fmla="*/ 5 w 34"/>
                <a:gd name="T21" fmla="*/ 5 h 40"/>
                <a:gd name="T22" fmla="*/ 10 w 34"/>
                <a:gd name="T23" fmla="*/ 1 h 40"/>
                <a:gd name="T24" fmla="*/ 17 w 34"/>
                <a:gd name="T25" fmla="*/ 0 h 40"/>
                <a:gd name="T26" fmla="*/ 24 w 34"/>
                <a:gd name="T27" fmla="*/ 1 h 40"/>
                <a:gd name="T28" fmla="*/ 29 w 34"/>
                <a:gd name="T29" fmla="*/ 5 h 40"/>
                <a:gd name="T30" fmla="*/ 33 w 34"/>
                <a:gd name="T31" fmla="*/ 11 h 40"/>
                <a:gd name="T32" fmla="*/ 34 w 34"/>
                <a:gd name="T33" fmla="*/ 19 h 40"/>
                <a:gd name="T34" fmla="*/ 26 w 34"/>
                <a:gd name="T35" fmla="*/ 20 h 40"/>
                <a:gd name="T36" fmla="*/ 26 w 34"/>
                <a:gd name="T37" fmla="*/ 14 h 40"/>
                <a:gd name="T38" fmla="*/ 24 w 34"/>
                <a:gd name="T39" fmla="*/ 10 h 40"/>
                <a:gd name="T40" fmla="*/ 21 w 34"/>
                <a:gd name="T41" fmla="*/ 8 h 40"/>
                <a:gd name="T42" fmla="*/ 17 w 34"/>
                <a:gd name="T43" fmla="*/ 7 h 40"/>
                <a:gd name="T44" fmla="*/ 13 w 34"/>
                <a:gd name="T45" fmla="*/ 8 h 40"/>
                <a:gd name="T46" fmla="*/ 10 w 34"/>
                <a:gd name="T47" fmla="*/ 10 h 40"/>
                <a:gd name="T48" fmla="*/ 8 w 34"/>
                <a:gd name="T49" fmla="*/ 14 h 40"/>
                <a:gd name="T50" fmla="*/ 7 w 34"/>
                <a:gd name="T51" fmla="*/ 19 h 40"/>
                <a:gd name="T52" fmla="*/ 8 w 34"/>
                <a:gd name="T53" fmla="*/ 25 h 40"/>
                <a:gd name="T54" fmla="*/ 10 w 34"/>
                <a:gd name="T55" fmla="*/ 29 h 40"/>
                <a:gd name="T56" fmla="*/ 13 w 34"/>
                <a:gd name="T57" fmla="*/ 32 h 40"/>
                <a:gd name="T58" fmla="*/ 17 w 34"/>
                <a:gd name="T59" fmla="*/ 32 h 40"/>
                <a:gd name="T60" fmla="*/ 21 w 34"/>
                <a:gd name="T61" fmla="*/ 31 h 40"/>
                <a:gd name="T62" fmla="*/ 24 w 34"/>
                <a:gd name="T63" fmla="*/ 29 h 40"/>
                <a:gd name="T64" fmla="*/ 26 w 34"/>
                <a:gd name="T65" fmla="*/ 25 h 40"/>
                <a:gd name="T66" fmla="*/ 26 w 34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" h="40">
                  <a:moveTo>
                    <a:pt x="34" y="19"/>
                  </a:moveTo>
                  <a:cubicBezTo>
                    <a:pt x="34" y="23"/>
                    <a:pt x="34" y="25"/>
                    <a:pt x="33" y="28"/>
                  </a:cubicBezTo>
                  <a:cubicBezTo>
                    <a:pt x="32" y="30"/>
                    <a:pt x="31" y="33"/>
                    <a:pt x="29" y="34"/>
                  </a:cubicBezTo>
                  <a:cubicBezTo>
                    <a:pt x="28" y="36"/>
                    <a:pt x="26" y="37"/>
                    <a:pt x="24" y="38"/>
                  </a:cubicBezTo>
                  <a:cubicBezTo>
                    <a:pt x="21" y="39"/>
                    <a:pt x="19" y="40"/>
                    <a:pt x="17" y="40"/>
                  </a:cubicBezTo>
                  <a:cubicBezTo>
                    <a:pt x="14" y="40"/>
                    <a:pt x="12" y="39"/>
                    <a:pt x="10" y="38"/>
                  </a:cubicBezTo>
                  <a:cubicBezTo>
                    <a:pt x="8" y="37"/>
                    <a:pt x="6" y="36"/>
                    <a:pt x="5" y="34"/>
                  </a:cubicBezTo>
                  <a:cubicBezTo>
                    <a:pt x="3" y="32"/>
                    <a:pt x="2" y="30"/>
                    <a:pt x="1" y="28"/>
                  </a:cubicBezTo>
                  <a:cubicBezTo>
                    <a:pt x="0" y="25"/>
                    <a:pt x="0" y="23"/>
                    <a:pt x="0" y="20"/>
                  </a:cubicBezTo>
                  <a:cubicBezTo>
                    <a:pt x="0" y="16"/>
                    <a:pt x="0" y="14"/>
                    <a:pt x="1" y="11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8" y="3"/>
                    <a:pt x="29" y="5"/>
                  </a:cubicBezTo>
                  <a:cubicBezTo>
                    <a:pt x="31" y="7"/>
                    <a:pt x="32" y="9"/>
                    <a:pt x="33" y="11"/>
                  </a:cubicBezTo>
                  <a:cubicBezTo>
                    <a:pt x="34" y="14"/>
                    <a:pt x="34" y="16"/>
                    <a:pt x="34" y="19"/>
                  </a:cubicBezTo>
                  <a:close/>
                  <a:moveTo>
                    <a:pt x="26" y="20"/>
                  </a:moveTo>
                  <a:cubicBezTo>
                    <a:pt x="26" y="18"/>
                    <a:pt x="26" y="16"/>
                    <a:pt x="26" y="14"/>
                  </a:cubicBezTo>
                  <a:cubicBezTo>
                    <a:pt x="25" y="13"/>
                    <a:pt x="25" y="11"/>
                    <a:pt x="24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19" y="7"/>
                    <a:pt x="18" y="7"/>
                    <a:pt x="17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0" y="10"/>
                  </a:cubicBezTo>
                  <a:cubicBezTo>
                    <a:pt x="9" y="11"/>
                    <a:pt x="8" y="13"/>
                    <a:pt x="8" y="14"/>
                  </a:cubicBezTo>
                  <a:cubicBezTo>
                    <a:pt x="8" y="16"/>
                    <a:pt x="7" y="17"/>
                    <a:pt x="7" y="19"/>
                  </a:cubicBezTo>
                  <a:cubicBezTo>
                    <a:pt x="7" y="21"/>
                    <a:pt x="8" y="23"/>
                    <a:pt x="8" y="25"/>
                  </a:cubicBezTo>
                  <a:cubicBezTo>
                    <a:pt x="9" y="27"/>
                    <a:pt x="9" y="28"/>
                    <a:pt x="10" y="29"/>
                  </a:cubicBezTo>
                  <a:cubicBezTo>
                    <a:pt x="11" y="30"/>
                    <a:pt x="12" y="31"/>
                    <a:pt x="13" y="32"/>
                  </a:cubicBezTo>
                  <a:cubicBezTo>
                    <a:pt x="14" y="32"/>
                    <a:pt x="16" y="32"/>
                    <a:pt x="17" y="32"/>
                  </a:cubicBezTo>
                  <a:cubicBezTo>
                    <a:pt x="18" y="32"/>
                    <a:pt x="20" y="32"/>
                    <a:pt x="21" y="31"/>
                  </a:cubicBezTo>
                  <a:cubicBezTo>
                    <a:pt x="22" y="31"/>
                    <a:pt x="23" y="30"/>
                    <a:pt x="24" y="29"/>
                  </a:cubicBezTo>
                  <a:cubicBezTo>
                    <a:pt x="25" y="27"/>
                    <a:pt x="25" y="26"/>
                    <a:pt x="26" y="25"/>
                  </a:cubicBezTo>
                  <a:cubicBezTo>
                    <a:pt x="26" y="23"/>
                    <a:pt x="26" y="21"/>
                    <a:pt x="26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9" name="Freeform 27">
              <a:extLst>
                <a:ext uri="{FF2B5EF4-FFF2-40B4-BE49-F238E27FC236}">
                  <a16:creationId xmlns:a16="http://schemas.microsoft.com/office/drawing/2014/main" id="{39861D7E-D8DA-436F-9E2F-5C08A8BFB4D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344710" y="6212575"/>
              <a:ext cx="78468" cy="99391"/>
            </a:xfrm>
            <a:custGeom>
              <a:avLst/>
              <a:gdLst>
                <a:gd name="T0" fmla="*/ 23 w 31"/>
                <a:gd name="T1" fmla="*/ 39 h 39"/>
                <a:gd name="T2" fmla="*/ 23 w 31"/>
                <a:gd name="T3" fmla="*/ 17 h 39"/>
                <a:gd name="T4" fmla="*/ 21 w 31"/>
                <a:gd name="T5" fmla="*/ 9 h 39"/>
                <a:gd name="T6" fmla="*/ 15 w 31"/>
                <a:gd name="T7" fmla="*/ 7 h 39"/>
                <a:gd name="T8" fmla="*/ 12 w 31"/>
                <a:gd name="T9" fmla="*/ 7 h 39"/>
                <a:gd name="T10" fmla="*/ 9 w 31"/>
                <a:gd name="T11" fmla="*/ 9 h 39"/>
                <a:gd name="T12" fmla="*/ 8 w 31"/>
                <a:gd name="T13" fmla="*/ 12 h 39"/>
                <a:gd name="T14" fmla="*/ 7 w 31"/>
                <a:gd name="T15" fmla="*/ 16 h 39"/>
                <a:gd name="T16" fmla="*/ 7 w 31"/>
                <a:gd name="T17" fmla="*/ 39 h 39"/>
                <a:gd name="T18" fmla="*/ 0 w 31"/>
                <a:gd name="T19" fmla="*/ 39 h 39"/>
                <a:gd name="T20" fmla="*/ 0 w 31"/>
                <a:gd name="T21" fmla="*/ 0 h 39"/>
                <a:gd name="T22" fmla="*/ 7 w 31"/>
                <a:gd name="T23" fmla="*/ 0 h 39"/>
                <a:gd name="T24" fmla="*/ 7 w 31"/>
                <a:gd name="T25" fmla="*/ 4 h 39"/>
                <a:gd name="T26" fmla="*/ 9 w 31"/>
                <a:gd name="T27" fmla="*/ 2 h 39"/>
                <a:gd name="T28" fmla="*/ 11 w 31"/>
                <a:gd name="T29" fmla="*/ 1 h 39"/>
                <a:gd name="T30" fmla="*/ 14 w 31"/>
                <a:gd name="T31" fmla="*/ 0 h 39"/>
                <a:gd name="T32" fmla="*/ 17 w 31"/>
                <a:gd name="T33" fmla="*/ 0 h 39"/>
                <a:gd name="T34" fmla="*/ 23 w 31"/>
                <a:gd name="T35" fmla="*/ 1 h 39"/>
                <a:gd name="T36" fmla="*/ 27 w 31"/>
                <a:gd name="T37" fmla="*/ 4 h 39"/>
                <a:gd name="T38" fmla="*/ 30 w 31"/>
                <a:gd name="T39" fmla="*/ 9 h 39"/>
                <a:gd name="T40" fmla="*/ 31 w 31"/>
                <a:gd name="T41" fmla="*/ 17 h 39"/>
                <a:gd name="T42" fmla="*/ 31 w 31"/>
                <a:gd name="T43" fmla="*/ 39 h 39"/>
                <a:gd name="T44" fmla="*/ 23 w 31"/>
                <a:gd name="T4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39">
                  <a:moveTo>
                    <a:pt x="23" y="39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4"/>
                    <a:pt x="23" y="11"/>
                    <a:pt x="21" y="9"/>
                  </a:cubicBezTo>
                  <a:cubicBezTo>
                    <a:pt x="20" y="7"/>
                    <a:pt x="18" y="7"/>
                    <a:pt x="15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1" y="8"/>
                    <a:pt x="10" y="8"/>
                    <a:pt x="9" y="9"/>
                  </a:cubicBezTo>
                  <a:cubicBezTo>
                    <a:pt x="9" y="10"/>
                    <a:pt x="8" y="11"/>
                    <a:pt x="8" y="12"/>
                  </a:cubicBezTo>
                  <a:cubicBezTo>
                    <a:pt x="8" y="14"/>
                    <a:pt x="7" y="15"/>
                    <a:pt x="7" y="16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9" y="2"/>
                  </a:cubicBezTo>
                  <a:cubicBezTo>
                    <a:pt x="10" y="2"/>
                    <a:pt x="11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9" y="0"/>
                    <a:pt x="21" y="0"/>
                    <a:pt x="23" y="1"/>
                  </a:cubicBezTo>
                  <a:cubicBezTo>
                    <a:pt x="25" y="1"/>
                    <a:pt x="26" y="2"/>
                    <a:pt x="27" y="4"/>
                  </a:cubicBezTo>
                  <a:cubicBezTo>
                    <a:pt x="28" y="5"/>
                    <a:pt x="29" y="7"/>
                    <a:pt x="30" y="9"/>
                  </a:cubicBezTo>
                  <a:cubicBezTo>
                    <a:pt x="30" y="11"/>
                    <a:pt x="31" y="14"/>
                    <a:pt x="31" y="17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0" name="Freeform 28">
              <a:extLst>
                <a:ext uri="{FF2B5EF4-FFF2-40B4-BE49-F238E27FC236}">
                  <a16:creationId xmlns:a16="http://schemas.microsoft.com/office/drawing/2014/main" id="{8B038F9F-6A9C-4E57-A659-0090AF47059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45845" y="6284068"/>
              <a:ext cx="31387" cy="29643"/>
            </a:xfrm>
            <a:custGeom>
              <a:avLst/>
              <a:gdLst>
                <a:gd name="T0" fmla="*/ 12 w 12"/>
                <a:gd name="T1" fmla="*/ 6 h 12"/>
                <a:gd name="T2" fmla="*/ 11 w 12"/>
                <a:gd name="T3" fmla="*/ 8 h 12"/>
                <a:gd name="T4" fmla="*/ 10 w 12"/>
                <a:gd name="T5" fmla="*/ 10 h 12"/>
                <a:gd name="T6" fmla="*/ 8 w 12"/>
                <a:gd name="T7" fmla="*/ 11 h 12"/>
                <a:gd name="T8" fmla="*/ 6 w 12"/>
                <a:gd name="T9" fmla="*/ 12 h 12"/>
                <a:gd name="T10" fmla="*/ 4 w 12"/>
                <a:gd name="T11" fmla="*/ 11 h 12"/>
                <a:gd name="T12" fmla="*/ 2 w 12"/>
                <a:gd name="T13" fmla="*/ 10 h 12"/>
                <a:gd name="T14" fmla="*/ 1 w 12"/>
                <a:gd name="T15" fmla="*/ 8 h 12"/>
                <a:gd name="T16" fmla="*/ 0 w 12"/>
                <a:gd name="T17" fmla="*/ 6 h 12"/>
                <a:gd name="T18" fmla="*/ 1 w 12"/>
                <a:gd name="T19" fmla="*/ 4 h 12"/>
                <a:gd name="T20" fmla="*/ 2 w 12"/>
                <a:gd name="T21" fmla="*/ 2 h 12"/>
                <a:gd name="T22" fmla="*/ 4 w 12"/>
                <a:gd name="T23" fmla="*/ 0 h 12"/>
                <a:gd name="T24" fmla="*/ 6 w 12"/>
                <a:gd name="T25" fmla="*/ 0 h 12"/>
                <a:gd name="T26" fmla="*/ 8 w 12"/>
                <a:gd name="T27" fmla="*/ 0 h 12"/>
                <a:gd name="T28" fmla="*/ 10 w 12"/>
                <a:gd name="T29" fmla="*/ 2 h 12"/>
                <a:gd name="T30" fmla="*/ 11 w 12"/>
                <a:gd name="T31" fmla="*/ 4 h 12"/>
                <a:gd name="T32" fmla="*/ 12 w 12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7"/>
                    <a:pt x="11" y="7"/>
                    <a:pt x="11" y="8"/>
                  </a:cubicBezTo>
                  <a:cubicBezTo>
                    <a:pt x="11" y="9"/>
                    <a:pt x="10" y="9"/>
                    <a:pt x="10" y="10"/>
                  </a:cubicBezTo>
                  <a:cubicBezTo>
                    <a:pt x="9" y="10"/>
                    <a:pt x="9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4" y="11"/>
                    <a:pt x="4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1" y="9"/>
                    <a:pt x="1" y="9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1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3" y="1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9" y="1"/>
                    <a:pt x="9" y="1"/>
                    <a:pt x="10" y="2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4"/>
                    <a:pt x="12" y="5"/>
                    <a:pt x="12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1" name="Freeform 29">
              <a:extLst>
                <a:ext uri="{FF2B5EF4-FFF2-40B4-BE49-F238E27FC236}">
                  <a16:creationId xmlns:a16="http://schemas.microsoft.com/office/drawing/2014/main" id="{15E4EB7D-754D-4053-9A23-596C7CFDA98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40006" y="6181188"/>
              <a:ext cx="97648" cy="130778"/>
            </a:xfrm>
            <a:custGeom>
              <a:avLst/>
              <a:gdLst>
                <a:gd name="T0" fmla="*/ 34 w 56"/>
                <a:gd name="T1" fmla="*/ 11 h 75"/>
                <a:gd name="T2" fmla="*/ 34 w 56"/>
                <a:gd name="T3" fmla="*/ 75 h 75"/>
                <a:gd name="T4" fmla="*/ 22 w 56"/>
                <a:gd name="T5" fmla="*/ 75 h 75"/>
                <a:gd name="T6" fmla="*/ 22 w 56"/>
                <a:gd name="T7" fmla="*/ 11 h 75"/>
                <a:gd name="T8" fmla="*/ 0 w 56"/>
                <a:gd name="T9" fmla="*/ 11 h 75"/>
                <a:gd name="T10" fmla="*/ 0 w 56"/>
                <a:gd name="T11" fmla="*/ 0 h 75"/>
                <a:gd name="T12" fmla="*/ 56 w 56"/>
                <a:gd name="T13" fmla="*/ 0 h 75"/>
                <a:gd name="T14" fmla="*/ 56 w 56"/>
                <a:gd name="T15" fmla="*/ 11 h 75"/>
                <a:gd name="T16" fmla="*/ 34 w 56"/>
                <a:gd name="T17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75">
                  <a:moveTo>
                    <a:pt x="34" y="11"/>
                  </a:moveTo>
                  <a:lnTo>
                    <a:pt x="34" y="75"/>
                  </a:lnTo>
                  <a:lnTo>
                    <a:pt x="22" y="75"/>
                  </a:lnTo>
                  <a:lnTo>
                    <a:pt x="22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56" y="0"/>
                  </a:lnTo>
                  <a:lnTo>
                    <a:pt x="56" y="11"/>
                  </a:lnTo>
                  <a:lnTo>
                    <a:pt x="34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2" name="Freeform 30">
              <a:extLst>
                <a:ext uri="{FF2B5EF4-FFF2-40B4-BE49-F238E27FC236}">
                  <a16:creationId xmlns:a16="http://schemas.microsoft.com/office/drawing/2014/main" id="{28E147CB-2B8F-497B-B00B-C25E679DC5E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51603" y="6174213"/>
              <a:ext cx="80211" cy="137753"/>
            </a:xfrm>
            <a:custGeom>
              <a:avLst/>
              <a:gdLst>
                <a:gd name="T0" fmla="*/ 24 w 31"/>
                <a:gd name="T1" fmla="*/ 54 h 54"/>
                <a:gd name="T2" fmla="*/ 24 w 31"/>
                <a:gd name="T3" fmla="*/ 32 h 54"/>
                <a:gd name="T4" fmla="*/ 22 w 31"/>
                <a:gd name="T5" fmla="*/ 24 h 54"/>
                <a:gd name="T6" fmla="*/ 16 w 31"/>
                <a:gd name="T7" fmla="*/ 22 h 54"/>
                <a:gd name="T8" fmla="*/ 13 w 31"/>
                <a:gd name="T9" fmla="*/ 22 h 54"/>
                <a:gd name="T10" fmla="*/ 10 w 31"/>
                <a:gd name="T11" fmla="*/ 24 h 54"/>
                <a:gd name="T12" fmla="*/ 8 w 31"/>
                <a:gd name="T13" fmla="*/ 27 h 54"/>
                <a:gd name="T14" fmla="*/ 8 w 31"/>
                <a:gd name="T15" fmla="*/ 31 h 54"/>
                <a:gd name="T16" fmla="*/ 8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8 w 31"/>
                <a:gd name="T23" fmla="*/ 0 h 54"/>
                <a:gd name="T24" fmla="*/ 8 w 31"/>
                <a:gd name="T25" fmla="*/ 19 h 54"/>
                <a:gd name="T26" fmla="*/ 10 w 31"/>
                <a:gd name="T27" fmla="*/ 17 h 54"/>
                <a:gd name="T28" fmla="*/ 12 w 31"/>
                <a:gd name="T29" fmla="*/ 16 h 54"/>
                <a:gd name="T30" fmla="*/ 15 w 31"/>
                <a:gd name="T31" fmla="*/ 15 h 54"/>
                <a:gd name="T32" fmla="*/ 18 w 31"/>
                <a:gd name="T33" fmla="*/ 15 h 54"/>
                <a:gd name="T34" fmla="*/ 24 w 31"/>
                <a:gd name="T35" fmla="*/ 16 h 54"/>
                <a:gd name="T36" fmla="*/ 28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4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4" y="54"/>
                  </a:moveTo>
                  <a:cubicBezTo>
                    <a:pt x="24" y="32"/>
                    <a:pt x="24" y="32"/>
                    <a:pt x="24" y="32"/>
                  </a:cubicBezTo>
                  <a:cubicBezTo>
                    <a:pt x="24" y="28"/>
                    <a:pt x="23" y="26"/>
                    <a:pt x="22" y="24"/>
                  </a:cubicBezTo>
                  <a:cubicBezTo>
                    <a:pt x="21" y="22"/>
                    <a:pt x="19" y="22"/>
                    <a:pt x="16" y="22"/>
                  </a:cubicBezTo>
                  <a:cubicBezTo>
                    <a:pt x="15" y="22"/>
                    <a:pt x="14" y="22"/>
                    <a:pt x="13" y="22"/>
                  </a:cubicBezTo>
                  <a:cubicBezTo>
                    <a:pt x="12" y="22"/>
                    <a:pt x="11" y="23"/>
                    <a:pt x="10" y="24"/>
                  </a:cubicBezTo>
                  <a:cubicBezTo>
                    <a:pt x="9" y="25"/>
                    <a:pt x="9" y="26"/>
                    <a:pt x="8" y="27"/>
                  </a:cubicBezTo>
                  <a:cubicBezTo>
                    <a:pt x="8" y="28"/>
                    <a:pt x="8" y="30"/>
                    <a:pt x="8" y="31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9" y="18"/>
                    <a:pt x="10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3" y="15"/>
                    <a:pt x="14" y="15"/>
                    <a:pt x="15" y="15"/>
                  </a:cubicBezTo>
                  <a:cubicBezTo>
                    <a:pt x="16" y="15"/>
                    <a:pt x="17" y="15"/>
                    <a:pt x="18" y="15"/>
                  </a:cubicBezTo>
                  <a:cubicBezTo>
                    <a:pt x="20" y="15"/>
                    <a:pt x="22" y="15"/>
                    <a:pt x="24" y="16"/>
                  </a:cubicBezTo>
                  <a:cubicBezTo>
                    <a:pt x="25" y="16"/>
                    <a:pt x="27" y="17"/>
                    <a:pt x="28" y="19"/>
                  </a:cubicBezTo>
                  <a:cubicBezTo>
                    <a:pt x="29" y="20"/>
                    <a:pt x="30" y="22"/>
                    <a:pt x="30" y="24"/>
                  </a:cubicBezTo>
                  <a:cubicBezTo>
                    <a:pt x="31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4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3" name="Freeform 31">
              <a:extLst>
                <a:ext uri="{FF2B5EF4-FFF2-40B4-BE49-F238E27FC236}">
                  <a16:creationId xmlns:a16="http://schemas.microsoft.com/office/drawing/2014/main" id="{E68BC676-C787-429D-B59B-1A5CE062F78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750996" y="6212575"/>
              <a:ext cx="85443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1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4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4" name="Freeform 32">
              <a:extLst>
                <a:ext uri="{FF2B5EF4-FFF2-40B4-BE49-F238E27FC236}">
                  <a16:creationId xmlns:a16="http://schemas.microsoft.com/office/drawing/2014/main" id="{71266960-73CB-44B9-9A97-81085898914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02698" y="6174213"/>
              <a:ext cx="80211" cy="139497"/>
            </a:xfrm>
            <a:custGeom>
              <a:avLst/>
              <a:gdLst>
                <a:gd name="T0" fmla="*/ 32 w 32"/>
                <a:gd name="T1" fmla="*/ 35 h 55"/>
                <a:gd name="T2" fmla="*/ 31 w 32"/>
                <a:gd name="T3" fmla="*/ 44 h 55"/>
                <a:gd name="T4" fmla="*/ 28 w 32"/>
                <a:gd name="T5" fmla="*/ 50 h 55"/>
                <a:gd name="T6" fmla="*/ 23 w 32"/>
                <a:gd name="T7" fmla="*/ 53 h 55"/>
                <a:gd name="T8" fmla="*/ 17 w 32"/>
                <a:gd name="T9" fmla="*/ 55 h 55"/>
                <a:gd name="T10" fmla="*/ 12 w 32"/>
                <a:gd name="T11" fmla="*/ 53 h 55"/>
                <a:gd name="T12" fmla="*/ 7 w 32"/>
                <a:gd name="T13" fmla="*/ 50 h 55"/>
                <a:gd name="T14" fmla="*/ 7 w 32"/>
                <a:gd name="T15" fmla="*/ 54 h 55"/>
                <a:gd name="T16" fmla="*/ 0 w 32"/>
                <a:gd name="T17" fmla="*/ 54 h 55"/>
                <a:gd name="T18" fmla="*/ 0 w 32"/>
                <a:gd name="T19" fmla="*/ 4 h 55"/>
                <a:gd name="T20" fmla="*/ 7 w 32"/>
                <a:gd name="T21" fmla="*/ 0 h 55"/>
                <a:gd name="T22" fmla="*/ 7 w 32"/>
                <a:gd name="T23" fmla="*/ 19 h 55"/>
                <a:gd name="T24" fmla="*/ 10 w 32"/>
                <a:gd name="T25" fmla="*/ 17 h 55"/>
                <a:gd name="T26" fmla="*/ 12 w 32"/>
                <a:gd name="T27" fmla="*/ 16 h 55"/>
                <a:gd name="T28" fmla="*/ 14 w 32"/>
                <a:gd name="T29" fmla="*/ 15 h 55"/>
                <a:gd name="T30" fmla="*/ 17 w 32"/>
                <a:gd name="T31" fmla="*/ 15 h 55"/>
                <a:gd name="T32" fmla="*/ 23 w 32"/>
                <a:gd name="T33" fmla="*/ 16 h 55"/>
                <a:gd name="T34" fmla="*/ 28 w 32"/>
                <a:gd name="T35" fmla="*/ 19 h 55"/>
                <a:gd name="T36" fmla="*/ 31 w 32"/>
                <a:gd name="T37" fmla="*/ 26 h 55"/>
                <a:gd name="T38" fmla="*/ 32 w 32"/>
                <a:gd name="T39" fmla="*/ 35 h 55"/>
                <a:gd name="T40" fmla="*/ 25 w 32"/>
                <a:gd name="T41" fmla="*/ 35 h 55"/>
                <a:gd name="T42" fmla="*/ 23 w 32"/>
                <a:gd name="T43" fmla="*/ 25 h 55"/>
                <a:gd name="T44" fmla="*/ 16 w 32"/>
                <a:gd name="T45" fmla="*/ 22 h 55"/>
                <a:gd name="T46" fmla="*/ 14 w 32"/>
                <a:gd name="T47" fmla="*/ 22 h 55"/>
                <a:gd name="T48" fmla="*/ 11 w 32"/>
                <a:gd name="T49" fmla="*/ 23 h 55"/>
                <a:gd name="T50" fmla="*/ 9 w 32"/>
                <a:gd name="T51" fmla="*/ 25 h 55"/>
                <a:gd name="T52" fmla="*/ 7 w 32"/>
                <a:gd name="T53" fmla="*/ 26 h 55"/>
                <a:gd name="T54" fmla="*/ 7 w 32"/>
                <a:gd name="T55" fmla="*/ 43 h 55"/>
                <a:gd name="T56" fmla="*/ 9 w 32"/>
                <a:gd name="T57" fmla="*/ 44 h 55"/>
                <a:gd name="T58" fmla="*/ 11 w 32"/>
                <a:gd name="T59" fmla="*/ 46 h 55"/>
                <a:gd name="T60" fmla="*/ 14 w 32"/>
                <a:gd name="T61" fmla="*/ 47 h 55"/>
                <a:gd name="T62" fmla="*/ 16 w 32"/>
                <a:gd name="T63" fmla="*/ 48 h 55"/>
                <a:gd name="T64" fmla="*/ 23 w 32"/>
                <a:gd name="T65" fmla="*/ 45 h 55"/>
                <a:gd name="T66" fmla="*/ 25 w 32"/>
                <a:gd name="T67" fmla="*/ 3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" h="55">
                  <a:moveTo>
                    <a:pt x="32" y="35"/>
                  </a:moveTo>
                  <a:cubicBezTo>
                    <a:pt x="32" y="38"/>
                    <a:pt x="32" y="41"/>
                    <a:pt x="31" y="44"/>
                  </a:cubicBezTo>
                  <a:cubicBezTo>
                    <a:pt x="30" y="46"/>
                    <a:pt x="29" y="48"/>
                    <a:pt x="28" y="50"/>
                  </a:cubicBezTo>
                  <a:cubicBezTo>
                    <a:pt x="26" y="51"/>
                    <a:pt x="25" y="53"/>
                    <a:pt x="23" y="53"/>
                  </a:cubicBezTo>
                  <a:cubicBezTo>
                    <a:pt x="21" y="54"/>
                    <a:pt x="19" y="55"/>
                    <a:pt x="17" y="55"/>
                  </a:cubicBezTo>
                  <a:cubicBezTo>
                    <a:pt x="15" y="55"/>
                    <a:pt x="13" y="54"/>
                    <a:pt x="12" y="53"/>
                  </a:cubicBezTo>
                  <a:cubicBezTo>
                    <a:pt x="10" y="52"/>
                    <a:pt x="9" y="51"/>
                    <a:pt x="7" y="50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8"/>
                    <a:pt x="10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2" y="16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20" y="15"/>
                    <a:pt x="21" y="15"/>
                    <a:pt x="23" y="16"/>
                  </a:cubicBezTo>
                  <a:cubicBezTo>
                    <a:pt x="25" y="16"/>
                    <a:pt x="27" y="18"/>
                    <a:pt x="28" y="19"/>
                  </a:cubicBezTo>
                  <a:cubicBezTo>
                    <a:pt x="29" y="21"/>
                    <a:pt x="30" y="23"/>
                    <a:pt x="31" y="26"/>
                  </a:cubicBezTo>
                  <a:cubicBezTo>
                    <a:pt x="32" y="28"/>
                    <a:pt x="32" y="32"/>
                    <a:pt x="32" y="35"/>
                  </a:cubicBezTo>
                  <a:close/>
                  <a:moveTo>
                    <a:pt x="25" y="35"/>
                  </a:moveTo>
                  <a:cubicBezTo>
                    <a:pt x="25" y="31"/>
                    <a:pt x="24" y="27"/>
                    <a:pt x="23" y="25"/>
                  </a:cubicBezTo>
                  <a:cubicBezTo>
                    <a:pt x="21" y="23"/>
                    <a:pt x="19" y="22"/>
                    <a:pt x="16" y="22"/>
                  </a:cubicBezTo>
                  <a:cubicBezTo>
                    <a:pt x="15" y="22"/>
                    <a:pt x="14" y="22"/>
                    <a:pt x="14" y="22"/>
                  </a:cubicBezTo>
                  <a:cubicBezTo>
                    <a:pt x="13" y="22"/>
                    <a:pt x="12" y="23"/>
                    <a:pt x="11" y="23"/>
                  </a:cubicBezTo>
                  <a:cubicBezTo>
                    <a:pt x="10" y="23"/>
                    <a:pt x="10" y="24"/>
                    <a:pt x="9" y="25"/>
                  </a:cubicBezTo>
                  <a:cubicBezTo>
                    <a:pt x="8" y="25"/>
                    <a:pt x="8" y="26"/>
                    <a:pt x="7" y="26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8" y="43"/>
                    <a:pt x="8" y="44"/>
                    <a:pt x="9" y="44"/>
                  </a:cubicBezTo>
                  <a:cubicBezTo>
                    <a:pt x="10" y="45"/>
                    <a:pt x="10" y="45"/>
                    <a:pt x="11" y="46"/>
                  </a:cubicBezTo>
                  <a:cubicBezTo>
                    <a:pt x="12" y="46"/>
                    <a:pt x="13" y="47"/>
                    <a:pt x="14" y="47"/>
                  </a:cubicBezTo>
                  <a:cubicBezTo>
                    <a:pt x="15" y="47"/>
                    <a:pt x="15" y="48"/>
                    <a:pt x="16" y="48"/>
                  </a:cubicBezTo>
                  <a:cubicBezTo>
                    <a:pt x="19" y="48"/>
                    <a:pt x="21" y="47"/>
                    <a:pt x="23" y="45"/>
                  </a:cubicBezTo>
                  <a:cubicBezTo>
                    <a:pt x="24" y="43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5" name="Freeform 33">
              <a:extLst>
                <a:ext uri="{FF2B5EF4-FFF2-40B4-BE49-F238E27FC236}">
                  <a16:creationId xmlns:a16="http://schemas.microsoft.com/office/drawing/2014/main" id="{3FF3AC5A-B742-4B29-8E04-03A71D82B9A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98603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8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1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8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3" y="39"/>
                    <a:pt x="21" y="39"/>
                  </a:cubicBezTo>
                  <a:cubicBezTo>
                    <a:pt x="20" y="39"/>
                    <a:pt x="19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5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6" name="Freeform 34">
              <a:extLst>
                <a:ext uri="{FF2B5EF4-FFF2-40B4-BE49-F238E27FC236}">
                  <a16:creationId xmlns:a16="http://schemas.microsoft.com/office/drawing/2014/main" id="{0C912743-E24B-4E48-8196-5FBD1ECEE9A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096251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3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7" name="Freeform 35">
              <a:extLst>
                <a:ext uri="{FF2B5EF4-FFF2-40B4-BE49-F238E27FC236}">
                  <a16:creationId xmlns:a16="http://schemas.microsoft.com/office/drawing/2014/main" id="{6E2F01F4-1410-4FE1-B043-EA97A1541F3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64256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7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6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7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8" name="Freeform 36">
              <a:extLst>
                <a:ext uri="{FF2B5EF4-FFF2-40B4-BE49-F238E27FC236}">
                  <a16:creationId xmlns:a16="http://schemas.microsoft.com/office/drawing/2014/main" id="{58ACFF1C-49F0-414E-B9E3-DE4E9FFAA38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23400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1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2" y="39"/>
                    <a:pt x="21" y="39"/>
                  </a:cubicBezTo>
                  <a:cubicBezTo>
                    <a:pt x="20" y="39"/>
                    <a:pt x="19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5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9" name="Freeform 37">
              <a:extLst>
                <a:ext uri="{FF2B5EF4-FFF2-40B4-BE49-F238E27FC236}">
                  <a16:creationId xmlns:a16="http://schemas.microsoft.com/office/drawing/2014/main" id="{DACBD04B-22FF-4A4F-8B29-A2F31A05423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336884" y="6212575"/>
              <a:ext cx="59286" cy="99391"/>
            </a:xfrm>
            <a:custGeom>
              <a:avLst/>
              <a:gdLst>
                <a:gd name="T0" fmla="*/ 21 w 23"/>
                <a:gd name="T1" fmla="*/ 8 h 39"/>
                <a:gd name="T2" fmla="*/ 19 w 23"/>
                <a:gd name="T3" fmla="*/ 7 h 39"/>
                <a:gd name="T4" fmla="*/ 15 w 23"/>
                <a:gd name="T5" fmla="*/ 7 h 39"/>
                <a:gd name="T6" fmla="*/ 10 w 23"/>
                <a:gd name="T7" fmla="*/ 9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0 h 39"/>
                <a:gd name="T16" fmla="*/ 8 w 23"/>
                <a:gd name="T17" fmla="*/ 0 h 39"/>
                <a:gd name="T18" fmla="*/ 8 w 23"/>
                <a:gd name="T19" fmla="*/ 4 h 39"/>
                <a:gd name="T20" fmla="*/ 9 w 23"/>
                <a:gd name="T21" fmla="*/ 2 h 39"/>
                <a:gd name="T22" fmla="*/ 11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0 w 23"/>
                <a:gd name="T29" fmla="*/ 0 h 39"/>
                <a:gd name="T30" fmla="*/ 23 w 23"/>
                <a:gd name="T31" fmla="*/ 1 h 39"/>
                <a:gd name="T32" fmla="*/ 21 w 23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8"/>
                  </a:moveTo>
                  <a:cubicBezTo>
                    <a:pt x="20" y="8"/>
                    <a:pt x="19" y="8"/>
                    <a:pt x="19" y="7"/>
                  </a:cubicBezTo>
                  <a:cubicBezTo>
                    <a:pt x="18" y="7"/>
                    <a:pt x="17" y="7"/>
                    <a:pt x="15" y="7"/>
                  </a:cubicBezTo>
                  <a:cubicBezTo>
                    <a:pt x="13" y="7"/>
                    <a:pt x="11" y="8"/>
                    <a:pt x="10" y="9"/>
                  </a:cubicBezTo>
                  <a:cubicBezTo>
                    <a:pt x="8" y="11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1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1" y="0"/>
                    <a:pt x="22" y="1"/>
                    <a:pt x="23" y="1"/>
                  </a:cubicBezTo>
                  <a:lnTo>
                    <a:pt x="2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0" name="Freeform 38">
              <a:extLst>
                <a:ext uri="{FF2B5EF4-FFF2-40B4-BE49-F238E27FC236}">
                  <a16:creationId xmlns:a16="http://schemas.microsoft.com/office/drawing/2014/main" id="{A13F6E37-C22B-4FD3-ADFE-9C53ECB4469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451969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1" name="Freeform 39">
              <a:extLst>
                <a:ext uri="{FF2B5EF4-FFF2-40B4-BE49-F238E27FC236}">
                  <a16:creationId xmlns:a16="http://schemas.microsoft.com/office/drawing/2014/main" id="{76256F1D-405A-49F9-8592-A899623F2DB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530436" y="6174213"/>
              <a:ext cx="80211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9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1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7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9" y="17"/>
                  </a:cubicBezTo>
                  <a:cubicBezTo>
                    <a:pt x="10" y="17"/>
                    <a:pt x="10" y="16"/>
                    <a:pt x="11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2" name="Freeform 40">
              <a:extLst>
                <a:ext uri="{FF2B5EF4-FFF2-40B4-BE49-F238E27FC236}">
                  <a16:creationId xmlns:a16="http://schemas.microsoft.com/office/drawing/2014/main" id="{2F9CAE14-DB05-4B70-867F-3F6164BDB74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62808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3" name="Freeform 41">
              <a:extLst>
                <a:ext uri="{FF2B5EF4-FFF2-40B4-BE49-F238E27FC236}">
                  <a16:creationId xmlns:a16="http://schemas.microsoft.com/office/drawing/2014/main" id="{30C7B10F-7027-41F9-BEE2-F1575CB690D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772813" y="6212575"/>
              <a:ext cx="81955" cy="101135"/>
            </a:xfrm>
            <a:custGeom>
              <a:avLst/>
              <a:gdLst>
                <a:gd name="T0" fmla="*/ 24 w 32"/>
                <a:gd name="T1" fmla="*/ 39 h 40"/>
                <a:gd name="T2" fmla="*/ 24 w 32"/>
                <a:gd name="T3" fmla="*/ 35 h 40"/>
                <a:gd name="T4" fmla="*/ 22 w 32"/>
                <a:gd name="T5" fmla="*/ 37 h 40"/>
                <a:gd name="T6" fmla="*/ 20 w 32"/>
                <a:gd name="T7" fmla="*/ 38 h 40"/>
                <a:gd name="T8" fmla="*/ 17 w 32"/>
                <a:gd name="T9" fmla="*/ 39 h 40"/>
                <a:gd name="T10" fmla="*/ 14 w 32"/>
                <a:gd name="T11" fmla="*/ 40 h 40"/>
                <a:gd name="T12" fmla="*/ 9 w 32"/>
                <a:gd name="T13" fmla="*/ 39 h 40"/>
                <a:gd name="T14" fmla="*/ 5 w 32"/>
                <a:gd name="T15" fmla="*/ 37 h 40"/>
                <a:gd name="T16" fmla="*/ 2 w 32"/>
                <a:gd name="T17" fmla="*/ 33 h 40"/>
                <a:gd name="T18" fmla="*/ 0 w 32"/>
                <a:gd name="T19" fmla="*/ 27 h 40"/>
                <a:gd name="T20" fmla="*/ 2 w 32"/>
                <a:gd name="T21" fmla="*/ 21 h 40"/>
                <a:gd name="T22" fmla="*/ 5 w 32"/>
                <a:gd name="T23" fmla="*/ 17 h 40"/>
                <a:gd name="T24" fmla="*/ 10 w 32"/>
                <a:gd name="T25" fmla="*/ 15 h 40"/>
                <a:gd name="T26" fmla="*/ 16 w 32"/>
                <a:gd name="T27" fmla="*/ 14 h 40"/>
                <a:gd name="T28" fmla="*/ 21 w 32"/>
                <a:gd name="T29" fmla="*/ 15 h 40"/>
                <a:gd name="T30" fmla="*/ 24 w 32"/>
                <a:gd name="T31" fmla="*/ 16 h 40"/>
                <a:gd name="T32" fmla="*/ 24 w 32"/>
                <a:gd name="T33" fmla="*/ 13 h 40"/>
                <a:gd name="T34" fmla="*/ 22 w 32"/>
                <a:gd name="T35" fmla="*/ 8 h 40"/>
                <a:gd name="T36" fmla="*/ 17 w 32"/>
                <a:gd name="T37" fmla="*/ 6 h 40"/>
                <a:gd name="T38" fmla="*/ 12 w 32"/>
                <a:gd name="T39" fmla="*/ 7 h 40"/>
                <a:gd name="T40" fmla="*/ 7 w 32"/>
                <a:gd name="T41" fmla="*/ 9 h 40"/>
                <a:gd name="T42" fmla="*/ 4 w 32"/>
                <a:gd name="T43" fmla="*/ 3 h 40"/>
                <a:gd name="T44" fmla="*/ 10 w 32"/>
                <a:gd name="T45" fmla="*/ 0 h 40"/>
                <a:gd name="T46" fmla="*/ 17 w 32"/>
                <a:gd name="T47" fmla="*/ 0 h 40"/>
                <a:gd name="T48" fmla="*/ 23 w 32"/>
                <a:gd name="T49" fmla="*/ 0 h 40"/>
                <a:gd name="T50" fmla="*/ 28 w 32"/>
                <a:gd name="T51" fmla="*/ 3 h 40"/>
                <a:gd name="T52" fmla="*/ 31 w 32"/>
                <a:gd name="T53" fmla="*/ 7 h 40"/>
                <a:gd name="T54" fmla="*/ 32 w 32"/>
                <a:gd name="T55" fmla="*/ 12 h 40"/>
                <a:gd name="T56" fmla="*/ 32 w 32"/>
                <a:gd name="T57" fmla="*/ 39 h 40"/>
                <a:gd name="T58" fmla="*/ 24 w 32"/>
                <a:gd name="T59" fmla="*/ 39 h 40"/>
                <a:gd name="T60" fmla="*/ 24 w 32"/>
                <a:gd name="T61" fmla="*/ 22 h 40"/>
                <a:gd name="T62" fmla="*/ 22 w 32"/>
                <a:gd name="T63" fmla="*/ 22 h 40"/>
                <a:gd name="T64" fmla="*/ 21 w 32"/>
                <a:gd name="T65" fmla="*/ 21 h 40"/>
                <a:gd name="T66" fmla="*/ 18 w 32"/>
                <a:gd name="T67" fmla="*/ 21 h 40"/>
                <a:gd name="T68" fmla="*/ 16 w 32"/>
                <a:gd name="T69" fmla="*/ 21 h 40"/>
                <a:gd name="T70" fmla="*/ 10 w 32"/>
                <a:gd name="T71" fmla="*/ 22 h 40"/>
                <a:gd name="T72" fmla="*/ 8 w 32"/>
                <a:gd name="T73" fmla="*/ 26 h 40"/>
                <a:gd name="T74" fmla="*/ 8 w 32"/>
                <a:gd name="T75" fmla="*/ 29 h 40"/>
                <a:gd name="T76" fmla="*/ 10 w 32"/>
                <a:gd name="T77" fmla="*/ 31 h 40"/>
                <a:gd name="T78" fmla="*/ 12 w 32"/>
                <a:gd name="T79" fmla="*/ 32 h 40"/>
                <a:gd name="T80" fmla="*/ 15 w 32"/>
                <a:gd name="T81" fmla="*/ 33 h 40"/>
                <a:gd name="T82" fmla="*/ 18 w 32"/>
                <a:gd name="T83" fmla="*/ 32 h 40"/>
                <a:gd name="T84" fmla="*/ 21 w 32"/>
                <a:gd name="T85" fmla="*/ 31 h 40"/>
                <a:gd name="T86" fmla="*/ 23 w 32"/>
                <a:gd name="T87" fmla="*/ 30 h 40"/>
                <a:gd name="T88" fmla="*/ 24 w 32"/>
                <a:gd name="T89" fmla="*/ 28 h 40"/>
                <a:gd name="T90" fmla="*/ 24 w 32"/>
                <a:gd name="T91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" h="40">
                  <a:moveTo>
                    <a:pt x="24" y="39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3" y="36"/>
                    <a:pt x="23" y="37"/>
                    <a:pt x="22" y="37"/>
                  </a:cubicBezTo>
                  <a:cubicBezTo>
                    <a:pt x="21" y="37"/>
                    <a:pt x="21" y="38"/>
                    <a:pt x="20" y="38"/>
                  </a:cubicBezTo>
                  <a:cubicBezTo>
                    <a:pt x="19" y="39"/>
                    <a:pt x="18" y="39"/>
                    <a:pt x="17" y="39"/>
                  </a:cubicBezTo>
                  <a:cubicBezTo>
                    <a:pt x="16" y="39"/>
                    <a:pt x="15" y="40"/>
                    <a:pt x="14" y="40"/>
                  </a:cubicBezTo>
                  <a:cubicBezTo>
                    <a:pt x="12" y="40"/>
                    <a:pt x="11" y="39"/>
                    <a:pt x="9" y="39"/>
                  </a:cubicBezTo>
                  <a:cubicBezTo>
                    <a:pt x="7" y="38"/>
                    <a:pt x="6" y="38"/>
                    <a:pt x="5" y="37"/>
                  </a:cubicBezTo>
                  <a:cubicBezTo>
                    <a:pt x="3" y="36"/>
                    <a:pt x="2" y="34"/>
                    <a:pt x="2" y="33"/>
                  </a:cubicBezTo>
                  <a:cubicBezTo>
                    <a:pt x="1" y="31"/>
                    <a:pt x="0" y="29"/>
                    <a:pt x="0" y="27"/>
                  </a:cubicBezTo>
                  <a:cubicBezTo>
                    <a:pt x="0" y="24"/>
                    <a:pt x="1" y="23"/>
                    <a:pt x="2" y="21"/>
                  </a:cubicBezTo>
                  <a:cubicBezTo>
                    <a:pt x="2" y="20"/>
                    <a:pt x="3" y="18"/>
                    <a:pt x="5" y="17"/>
                  </a:cubicBezTo>
                  <a:cubicBezTo>
                    <a:pt x="6" y="16"/>
                    <a:pt x="8" y="15"/>
                    <a:pt x="10" y="15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8" y="14"/>
                    <a:pt x="19" y="14"/>
                    <a:pt x="21" y="15"/>
                  </a:cubicBezTo>
                  <a:cubicBezTo>
                    <a:pt x="22" y="15"/>
                    <a:pt x="23" y="15"/>
                    <a:pt x="24" y="16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1"/>
                    <a:pt x="24" y="9"/>
                    <a:pt x="22" y="8"/>
                  </a:cubicBezTo>
                  <a:cubicBezTo>
                    <a:pt x="21" y="7"/>
                    <a:pt x="19" y="6"/>
                    <a:pt x="17" y="6"/>
                  </a:cubicBezTo>
                  <a:cubicBezTo>
                    <a:pt x="15" y="6"/>
                    <a:pt x="13" y="6"/>
                    <a:pt x="12" y="7"/>
                  </a:cubicBezTo>
                  <a:cubicBezTo>
                    <a:pt x="10" y="7"/>
                    <a:pt x="9" y="8"/>
                    <a:pt x="7" y="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6" y="2"/>
                    <a:pt x="8" y="1"/>
                    <a:pt x="10" y="0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19" y="0"/>
                    <a:pt x="21" y="0"/>
                    <a:pt x="23" y="0"/>
                  </a:cubicBezTo>
                  <a:cubicBezTo>
                    <a:pt x="25" y="1"/>
                    <a:pt x="26" y="2"/>
                    <a:pt x="28" y="3"/>
                  </a:cubicBezTo>
                  <a:cubicBezTo>
                    <a:pt x="29" y="4"/>
                    <a:pt x="30" y="5"/>
                    <a:pt x="31" y="7"/>
                  </a:cubicBezTo>
                  <a:cubicBezTo>
                    <a:pt x="31" y="8"/>
                    <a:pt x="32" y="10"/>
                    <a:pt x="32" y="1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24" y="39"/>
                  </a:lnTo>
                  <a:close/>
                  <a:moveTo>
                    <a:pt x="24" y="22"/>
                  </a:moveTo>
                  <a:cubicBezTo>
                    <a:pt x="24" y="22"/>
                    <a:pt x="23" y="22"/>
                    <a:pt x="22" y="22"/>
                  </a:cubicBezTo>
                  <a:cubicBezTo>
                    <a:pt x="22" y="21"/>
                    <a:pt x="21" y="21"/>
                    <a:pt x="21" y="21"/>
                  </a:cubicBezTo>
                  <a:cubicBezTo>
                    <a:pt x="20" y="21"/>
                    <a:pt x="19" y="21"/>
                    <a:pt x="18" y="21"/>
                  </a:cubicBezTo>
                  <a:cubicBezTo>
                    <a:pt x="17" y="21"/>
                    <a:pt x="17" y="21"/>
                    <a:pt x="16" y="21"/>
                  </a:cubicBezTo>
                  <a:cubicBezTo>
                    <a:pt x="13" y="21"/>
                    <a:pt x="11" y="21"/>
                    <a:pt x="10" y="22"/>
                  </a:cubicBezTo>
                  <a:cubicBezTo>
                    <a:pt x="8" y="23"/>
                    <a:pt x="8" y="25"/>
                    <a:pt x="8" y="26"/>
                  </a:cubicBezTo>
                  <a:cubicBezTo>
                    <a:pt x="8" y="28"/>
                    <a:pt x="8" y="29"/>
                    <a:pt x="8" y="29"/>
                  </a:cubicBezTo>
                  <a:cubicBezTo>
                    <a:pt x="9" y="30"/>
                    <a:pt x="9" y="31"/>
                    <a:pt x="10" y="31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3" y="33"/>
                    <a:pt x="14" y="33"/>
                    <a:pt x="15" y="33"/>
                  </a:cubicBezTo>
                  <a:cubicBezTo>
                    <a:pt x="16" y="33"/>
                    <a:pt x="17" y="33"/>
                    <a:pt x="18" y="32"/>
                  </a:cubicBezTo>
                  <a:cubicBezTo>
                    <a:pt x="19" y="32"/>
                    <a:pt x="20" y="32"/>
                    <a:pt x="21" y="31"/>
                  </a:cubicBezTo>
                  <a:cubicBezTo>
                    <a:pt x="21" y="31"/>
                    <a:pt x="22" y="30"/>
                    <a:pt x="23" y="30"/>
                  </a:cubicBezTo>
                  <a:cubicBezTo>
                    <a:pt x="23" y="29"/>
                    <a:pt x="24" y="28"/>
                    <a:pt x="24" y="28"/>
                  </a:cubicBezTo>
                  <a:lnTo>
                    <a:pt x="24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4" name="Freeform 42">
              <a:extLst>
                <a:ext uri="{FF2B5EF4-FFF2-40B4-BE49-F238E27FC236}">
                  <a16:creationId xmlns:a16="http://schemas.microsoft.com/office/drawing/2014/main" id="{16B384B2-A2D9-4CB4-AF87-AF1004852B5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877436" y="6212575"/>
              <a:ext cx="78468" cy="99391"/>
            </a:xfrm>
            <a:custGeom>
              <a:avLst/>
              <a:gdLst>
                <a:gd name="T0" fmla="*/ 23 w 31"/>
                <a:gd name="T1" fmla="*/ 39 h 39"/>
                <a:gd name="T2" fmla="*/ 23 w 31"/>
                <a:gd name="T3" fmla="*/ 17 h 39"/>
                <a:gd name="T4" fmla="*/ 22 w 31"/>
                <a:gd name="T5" fmla="*/ 9 h 39"/>
                <a:gd name="T6" fmla="*/ 15 w 31"/>
                <a:gd name="T7" fmla="*/ 7 h 39"/>
                <a:gd name="T8" fmla="*/ 12 w 31"/>
                <a:gd name="T9" fmla="*/ 7 h 39"/>
                <a:gd name="T10" fmla="*/ 10 w 31"/>
                <a:gd name="T11" fmla="*/ 9 h 39"/>
                <a:gd name="T12" fmla="*/ 8 w 31"/>
                <a:gd name="T13" fmla="*/ 12 h 39"/>
                <a:gd name="T14" fmla="*/ 8 w 31"/>
                <a:gd name="T15" fmla="*/ 16 h 39"/>
                <a:gd name="T16" fmla="*/ 8 w 31"/>
                <a:gd name="T17" fmla="*/ 39 h 39"/>
                <a:gd name="T18" fmla="*/ 0 w 31"/>
                <a:gd name="T19" fmla="*/ 39 h 39"/>
                <a:gd name="T20" fmla="*/ 0 w 31"/>
                <a:gd name="T21" fmla="*/ 0 h 39"/>
                <a:gd name="T22" fmla="*/ 8 w 31"/>
                <a:gd name="T23" fmla="*/ 0 h 39"/>
                <a:gd name="T24" fmla="*/ 8 w 31"/>
                <a:gd name="T25" fmla="*/ 4 h 39"/>
                <a:gd name="T26" fmla="*/ 9 w 31"/>
                <a:gd name="T27" fmla="*/ 2 h 39"/>
                <a:gd name="T28" fmla="*/ 12 w 31"/>
                <a:gd name="T29" fmla="*/ 1 h 39"/>
                <a:gd name="T30" fmla="*/ 14 w 31"/>
                <a:gd name="T31" fmla="*/ 0 h 39"/>
                <a:gd name="T32" fmla="*/ 17 w 31"/>
                <a:gd name="T33" fmla="*/ 0 h 39"/>
                <a:gd name="T34" fmla="*/ 23 w 31"/>
                <a:gd name="T35" fmla="*/ 1 h 39"/>
                <a:gd name="T36" fmla="*/ 28 w 31"/>
                <a:gd name="T37" fmla="*/ 4 h 39"/>
                <a:gd name="T38" fmla="*/ 30 w 31"/>
                <a:gd name="T39" fmla="*/ 9 h 39"/>
                <a:gd name="T40" fmla="*/ 31 w 31"/>
                <a:gd name="T41" fmla="*/ 17 h 39"/>
                <a:gd name="T42" fmla="*/ 31 w 31"/>
                <a:gd name="T43" fmla="*/ 39 h 39"/>
                <a:gd name="T44" fmla="*/ 23 w 31"/>
                <a:gd name="T4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39">
                  <a:moveTo>
                    <a:pt x="23" y="39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4"/>
                    <a:pt x="23" y="11"/>
                    <a:pt x="22" y="9"/>
                  </a:cubicBezTo>
                  <a:cubicBezTo>
                    <a:pt x="20" y="7"/>
                    <a:pt x="18" y="7"/>
                    <a:pt x="15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1" y="8"/>
                    <a:pt x="10" y="8"/>
                    <a:pt x="10" y="9"/>
                  </a:cubicBezTo>
                  <a:cubicBezTo>
                    <a:pt x="9" y="10"/>
                    <a:pt x="8" y="11"/>
                    <a:pt x="8" y="12"/>
                  </a:cubicBezTo>
                  <a:cubicBezTo>
                    <a:pt x="8" y="14"/>
                    <a:pt x="8" y="15"/>
                    <a:pt x="8" y="16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1" y="1"/>
                    <a:pt x="12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20" y="0"/>
                    <a:pt x="22" y="0"/>
                    <a:pt x="23" y="1"/>
                  </a:cubicBezTo>
                  <a:cubicBezTo>
                    <a:pt x="25" y="1"/>
                    <a:pt x="26" y="2"/>
                    <a:pt x="28" y="4"/>
                  </a:cubicBezTo>
                  <a:cubicBezTo>
                    <a:pt x="29" y="5"/>
                    <a:pt x="29" y="7"/>
                    <a:pt x="30" y="9"/>
                  </a:cubicBezTo>
                  <a:cubicBezTo>
                    <a:pt x="31" y="11"/>
                    <a:pt x="31" y="14"/>
                    <a:pt x="31" y="17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5" name="Freeform 43">
              <a:extLst>
                <a:ext uri="{FF2B5EF4-FFF2-40B4-BE49-F238E27FC236}">
                  <a16:creationId xmlns:a16="http://schemas.microsoft.com/office/drawing/2014/main" id="{DC309D60-84B9-4652-BEF1-F71EFAD3A40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975084" y="6212575"/>
              <a:ext cx="73236" cy="101135"/>
            </a:xfrm>
            <a:custGeom>
              <a:avLst/>
              <a:gdLst>
                <a:gd name="T0" fmla="*/ 28 w 29"/>
                <a:gd name="T1" fmla="*/ 4 h 40"/>
                <a:gd name="T2" fmla="*/ 24 w 29"/>
                <a:gd name="T3" fmla="*/ 10 h 40"/>
                <a:gd name="T4" fmla="*/ 20 w 29"/>
                <a:gd name="T5" fmla="*/ 7 h 40"/>
                <a:gd name="T6" fmla="*/ 14 w 29"/>
                <a:gd name="T7" fmla="*/ 6 h 40"/>
                <a:gd name="T8" fmla="*/ 10 w 29"/>
                <a:gd name="T9" fmla="*/ 7 h 40"/>
                <a:gd name="T10" fmla="*/ 9 w 29"/>
                <a:gd name="T11" fmla="*/ 10 h 40"/>
                <a:gd name="T12" fmla="*/ 9 w 29"/>
                <a:gd name="T13" fmla="*/ 11 h 40"/>
                <a:gd name="T14" fmla="*/ 10 w 29"/>
                <a:gd name="T15" fmla="*/ 12 h 40"/>
                <a:gd name="T16" fmla="*/ 13 w 29"/>
                <a:gd name="T17" fmla="*/ 14 h 40"/>
                <a:gd name="T18" fmla="*/ 16 w 29"/>
                <a:gd name="T19" fmla="*/ 15 h 40"/>
                <a:gd name="T20" fmla="*/ 22 w 29"/>
                <a:gd name="T21" fmla="*/ 18 h 40"/>
                <a:gd name="T22" fmla="*/ 26 w 29"/>
                <a:gd name="T23" fmla="*/ 20 h 40"/>
                <a:gd name="T24" fmla="*/ 28 w 29"/>
                <a:gd name="T25" fmla="*/ 24 h 40"/>
                <a:gd name="T26" fmla="*/ 29 w 29"/>
                <a:gd name="T27" fmla="*/ 28 h 40"/>
                <a:gd name="T28" fmla="*/ 28 w 29"/>
                <a:gd name="T29" fmla="*/ 34 h 40"/>
                <a:gd name="T30" fmla="*/ 25 w 29"/>
                <a:gd name="T31" fmla="*/ 37 h 40"/>
                <a:gd name="T32" fmla="*/ 20 w 29"/>
                <a:gd name="T33" fmla="*/ 39 h 40"/>
                <a:gd name="T34" fmla="*/ 15 w 29"/>
                <a:gd name="T35" fmla="*/ 40 h 40"/>
                <a:gd name="T36" fmla="*/ 7 w 29"/>
                <a:gd name="T37" fmla="*/ 38 h 40"/>
                <a:gd name="T38" fmla="*/ 0 w 29"/>
                <a:gd name="T39" fmla="*/ 35 h 40"/>
                <a:gd name="T40" fmla="*/ 3 w 29"/>
                <a:gd name="T41" fmla="*/ 29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19 w 29"/>
                <a:gd name="T53" fmla="*/ 25 h 40"/>
                <a:gd name="T54" fmla="*/ 16 w 29"/>
                <a:gd name="T55" fmla="*/ 24 h 40"/>
                <a:gd name="T56" fmla="*/ 13 w 29"/>
                <a:gd name="T57" fmla="*/ 22 h 40"/>
                <a:gd name="T58" fmla="*/ 7 w 29"/>
                <a:gd name="T59" fmla="*/ 20 h 40"/>
                <a:gd name="T60" fmla="*/ 4 w 29"/>
                <a:gd name="T61" fmla="*/ 17 h 40"/>
                <a:gd name="T62" fmla="*/ 2 w 29"/>
                <a:gd name="T63" fmla="*/ 14 h 40"/>
                <a:gd name="T64" fmla="*/ 1 w 29"/>
                <a:gd name="T65" fmla="*/ 10 h 40"/>
                <a:gd name="T66" fmla="*/ 2 w 29"/>
                <a:gd name="T67" fmla="*/ 5 h 40"/>
                <a:gd name="T68" fmla="*/ 5 w 29"/>
                <a:gd name="T69" fmla="*/ 2 h 40"/>
                <a:gd name="T70" fmla="*/ 9 w 29"/>
                <a:gd name="T71" fmla="*/ 0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3" y="8"/>
                    <a:pt x="21" y="8"/>
                    <a:pt x="20" y="7"/>
                  </a:cubicBezTo>
                  <a:cubicBezTo>
                    <a:pt x="18" y="7"/>
                    <a:pt x="16" y="6"/>
                    <a:pt x="14" y="6"/>
                  </a:cubicBezTo>
                  <a:cubicBezTo>
                    <a:pt x="12" y="6"/>
                    <a:pt x="11" y="7"/>
                    <a:pt x="10" y="7"/>
                  </a:cubicBezTo>
                  <a:cubicBezTo>
                    <a:pt x="9" y="8"/>
                    <a:pt x="9" y="9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3"/>
                    <a:pt x="12" y="13"/>
                    <a:pt x="13" y="14"/>
                  </a:cubicBezTo>
                  <a:cubicBezTo>
                    <a:pt x="14" y="14"/>
                    <a:pt x="15" y="15"/>
                    <a:pt x="16" y="15"/>
                  </a:cubicBezTo>
                  <a:cubicBezTo>
                    <a:pt x="18" y="16"/>
                    <a:pt x="20" y="17"/>
                    <a:pt x="22" y="18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1"/>
                    <a:pt x="28" y="22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9" y="30"/>
                    <a:pt x="29" y="32"/>
                    <a:pt x="28" y="34"/>
                  </a:cubicBezTo>
                  <a:cubicBezTo>
                    <a:pt x="27" y="35"/>
                    <a:pt x="26" y="36"/>
                    <a:pt x="25" y="37"/>
                  </a:cubicBezTo>
                  <a:cubicBezTo>
                    <a:pt x="23" y="38"/>
                    <a:pt x="22" y="39"/>
                    <a:pt x="20" y="39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2" y="40"/>
                    <a:pt x="10" y="39"/>
                    <a:pt x="7" y="38"/>
                  </a:cubicBezTo>
                  <a:cubicBezTo>
                    <a:pt x="4" y="37"/>
                    <a:pt x="2" y="36"/>
                    <a:pt x="0" y="35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7" y="31"/>
                    <a:pt x="9" y="32"/>
                  </a:cubicBezTo>
                  <a:cubicBezTo>
                    <a:pt x="11" y="32"/>
                    <a:pt x="13" y="33"/>
                    <a:pt x="15" y="33"/>
                  </a:cubicBezTo>
                  <a:cubicBezTo>
                    <a:pt x="17" y="33"/>
                    <a:pt x="19" y="32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1" y="27"/>
                    <a:pt x="21" y="27"/>
                  </a:cubicBezTo>
                  <a:cubicBezTo>
                    <a:pt x="21" y="26"/>
                    <a:pt x="20" y="25"/>
                    <a:pt x="19" y="25"/>
                  </a:cubicBezTo>
                  <a:cubicBezTo>
                    <a:pt x="18" y="25"/>
                    <a:pt x="18" y="24"/>
                    <a:pt x="16" y="24"/>
                  </a:cubicBezTo>
                  <a:cubicBezTo>
                    <a:pt x="15" y="23"/>
                    <a:pt x="14" y="23"/>
                    <a:pt x="13" y="22"/>
                  </a:cubicBezTo>
                  <a:cubicBezTo>
                    <a:pt x="11" y="21"/>
                    <a:pt x="9" y="20"/>
                    <a:pt x="7" y="20"/>
                  </a:cubicBezTo>
                  <a:cubicBezTo>
                    <a:pt x="6" y="19"/>
                    <a:pt x="5" y="18"/>
                    <a:pt x="4" y="17"/>
                  </a:cubicBezTo>
                  <a:cubicBezTo>
                    <a:pt x="3" y="16"/>
                    <a:pt x="2" y="15"/>
                    <a:pt x="2" y="14"/>
                  </a:cubicBezTo>
                  <a:cubicBezTo>
                    <a:pt x="2" y="13"/>
                    <a:pt x="1" y="12"/>
                    <a:pt x="1" y="10"/>
                  </a:cubicBezTo>
                  <a:cubicBezTo>
                    <a:pt x="1" y="8"/>
                    <a:pt x="2" y="7"/>
                    <a:pt x="2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8" y="1"/>
                    <a:pt x="9" y="0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19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6" name="Freeform 44">
              <a:extLst>
                <a:ext uri="{FF2B5EF4-FFF2-40B4-BE49-F238E27FC236}">
                  <a16:creationId xmlns:a16="http://schemas.microsoft.com/office/drawing/2014/main" id="{A4440044-5486-483F-B652-7EE3849461B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058782" y="6212575"/>
              <a:ext cx="122060" cy="99391"/>
            </a:xfrm>
            <a:custGeom>
              <a:avLst/>
              <a:gdLst>
                <a:gd name="T0" fmla="*/ 55 w 70"/>
                <a:gd name="T1" fmla="*/ 57 h 57"/>
                <a:gd name="T2" fmla="*/ 45 w 70"/>
                <a:gd name="T3" fmla="*/ 57 h 57"/>
                <a:gd name="T4" fmla="*/ 35 w 70"/>
                <a:gd name="T5" fmla="*/ 17 h 57"/>
                <a:gd name="T6" fmla="*/ 25 w 70"/>
                <a:gd name="T7" fmla="*/ 57 h 57"/>
                <a:gd name="T8" fmla="*/ 14 w 70"/>
                <a:gd name="T9" fmla="*/ 57 h 57"/>
                <a:gd name="T10" fmla="*/ 0 w 70"/>
                <a:gd name="T11" fmla="*/ 0 h 57"/>
                <a:gd name="T12" fmla="*/ 10 w 70"/>
                <a:gd name="T13" fmla="*/ 0 h 57"/>
                <a:gd name="T14" fmla="*/ 20 w 70"/>
                <a:gd name="T15" fmla="*/ 39 h 57"/>
                <a:gd name="T16" fmla="*/ 30 w 70"/>
                <a:gd name="T17" fmla="*/ 0 h 57"/>
                <a:gd name="T18" fmla="*/ 39 w 70"/>
                <a:gd name="T19" fmla="*/ 0 h 57"/>
                <a:gd name="T20" fmla="*/ 49 w 70"/>
                <a:gd name="T21" fmla="*/ 39 h 57"/>
                <a:gd name="T22" fmla="*/ 60 w 70"/>
                <a:gd name="T23" fmla="*/ 0 h 57"/>
                <a:gd name="T24" fmla="*/ 70 w 70"/>
                <a:gd name="T25" fmla="*/ 0 h 57"/>
                <a:gd name="T26" fmla="*/ 55 w 70"/>
                <a:gd name="T2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7">
                  <a:moveTo>
                    <a:pt x="55" y="57"/>
                  </a:moveTo>
                  <a:lnTo>
                    <a:pt x="45" y="57"/>
                  </a:lnTo>
                  <a:lnTo>
                    <a:pt x="35" y="17"/>
                  </a:lnTo>
                  <a:lnTo>
                    <a:pt x="25" y="57"/>
                  </a:lnTo>
                  <a:lnTo>
                    <a:pt x="14" y="57"/>
                  </a:lnTo>
                  <a:lnTo>
                    <a:pt x="0" y="0"/>
                  </a:lnTo>
                  <a:lnTo>
                    <a:pt x="10" y="0"/>
                  </a:lnTo>
                  <a:lnTo>
                    <a:pt x="20" y="39"/>
                  </a:lnTo>
                  <a:lnTo>
                    <a:pt x="30" y="0"/>
                  </a:lnTo>
                  <a:lnTo>
                    <a:pt x="39" y="0"/>
                  </a:lnTo>
                  <a:lnTo>
                    <a:pt x="49" y="39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7" name="Freeform 45">
              <a:extLst>
                <a:ext uri="{FF2B5EF4-FFF2-40B4-BE49-F238E27FC236}">
                  <a16:creationId xmlns:a16="http://schemas.microsoft.com/office/drawing/2014/main" id="{446771E9-EA09-4256-8955-FE392C07AFC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9130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8" name="Freeform 46">
              <a:extLst>
                <a:ext uri="{FF2B5EF4-FFF2-40B4-BE49-F238E27FC236}">
                  <a16:creationId xmlns:a16="http://schemas.microsoft.com/office/drawing/2014/main" id="{FE985025-CAA5-44F2-9174-87CD1D8BA18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95927" y="6212575"/>
              <a:ext cx="57543" cy="99391"/>
            </a:xfrm>
            <a:custGeom>
              <a:avLst/>
              <a:gdLst>
                <a:gd name="T0" fmla="*/ 21 w 23"/>
                <a:gd name="T1" fmla="*/ 8 h 39"/>
                <a:gd name="T2" fmla="*/ 18 w 23"/>
                <a:gd name="T3" fmla="*/ 7 h 39"/>
                <a:gd name="T4" fmla="*/ 15 w 23"/>
                <a:gd name="T5" fmla="*/ 7 h 39"/>
                <a:gd name="T6" fmla="*/ 10 w 23"/>
                <a:gd name="T7" fmla="*/ 9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0 h 39"/>
                <a:gd name="T16" fmla="*/ 8 w 23"/>
                <a:gd name="T17" fmla="*/ 0 h 39"/>
                <a:gd name="T18" fmla="*/ 8 w 23"/>
                <a:gd name="T19" fmla="*/ 4 h 39"/>
                <a:gd name="T20" fmla="*/ 9 w 23"/>
                <a:gd name="T21" fmla="*/ 2 h 39"/>
                <a:gd name="T22" fmla="*/ 11 w 23"/>
                <a:gd name="T23" fmla="*/ 1 h 39"/>
                <a:gd name="T24" fmla="*/ 14 w 23"/>
                <a:gd name="T25" fmla="*/ 0 h 39"/>
                <a:gd name="T26" fmla="*/ 16 w 23"/>
                <a:gd name="T27" fmla="*/ 0 h 39"/>
                <a:gd name="T28" fmla="*/ 20 w 23"/>
                <a:gd name="T29" fmla="*/ 0 h 39"/>
                <a:gd name="T30" fmla="*/ 23 w 23"/>
                <a:gd name="T31" fmla="*/ 1 h 39"/>
                <a:gd name="T32" fmla="*/ 21 w 23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8"/>
                  </a:moveTo>
                  <a:cubicBezTo>
                    <a:pt x="20" y="8"/>
                    <a:pt x="19" y="8"/>
                    <a:pt x="18" y="7"/>
                  </a:cubicBezTo>
                  <a:cubicBezTo>
                    <a:pt x="17" y="7"/>
                    <a:pt x="16" y="7"/>
                    <a:pt x="15" y="7"/>
                  </a:cubicBezTo>
                  <a:cubicBezTo>
                    <a:pt x="13" y="7"/>
                    <a:pt x="11" y="8"/>
                    <a:pt x="10" y="9"/>
                  </a:cubicBezTo>
                  <a:cubicBezTo>
                    <a:pt x="8" y="11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0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1" y="0"/>
                    <a:pt x="22" y="1"/>
                    <a:pt x="23" y="1"/>
                  </a:cubicBezTo>
                  <a:lnTo>
                    <a:pt x="2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9" name="Freeform 47">
              <a:extLst>
                <a:ext uri="{FF2B5EF4-FFF2-40B4-BE49-F238E27FC236}">
                  <a16:creationId xmlns:a16="http://schemas.microsoft.com/office/drawing/2014/main" id="{1105FBBE-AD06-4F22-94D8-E2E98185FAA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346494" y="6284068"/>
              <a:ext cx="29644" cy="29643"/>
            </a:xfrm>
            <a:custGeom>
              <a:avLst/>
              <a:gdLst>
                <a:gd name="T0" fmla="*/ 12 w 12"/>
                <a:gd name="T1" fmla="*/ 6 h 12"/>
                <a:gd name="T2" fmla="*/ 11 w 12"/>
                <a:gd name="T3" fmla="*/ 8 h 12"/>
                <a:gd name="T4" fmla="*/ 10 w 12"/>
                <a:gd name="T5" fmla="*/ 10 h 12"/>
                <a:gd name="T6" fmla="*/ 8 w 12"/>
                <a:gd name="T7" fmla="*/ 11 h 12"/>
                <a:gd name="T8" fmla="*/ 6 w 12"/>
                <a:gd name="T9" fmla="*/ 12 h 12"/>
                <a:gd name="T10" fmla="*/ 3 w 12"/>
                <a:gd name="T11" fmla="*/ 11 h 12"/>
                <a:gd name="T12" fmla="*/ 2 w 12"/>
                <a:gd name="T13" fmla="*/ 10 h 12"/>
                <a:gd name="T14" fmla="*/ 0 w 12"/>
                <a:gd name="T15" fmla="*/ 8 h 12"/>
                <a:gd name="T16" fmla="*/ 0 w 12"/>
                <a:gd name="T17" fmla="*/ 6 h 12"/>
                <a:gd name="T18" fmla="*/ 0 w 12"/>
                <a:gd name="T19" fmla="*/ 4 h 12"/>
                <a:gd name="T20" fmla="*/ 2 w 12"/>
                <a:gd name="T21" fmla="*/ 2 h 12"/>
                <a:gd name="T22" fmla="*/ 3 w 12"/>
                <a:gd name="T23" fmla="*/ 0 h 12"/>
                <a:gd name="T24" fmla="*/ 6 w 12"/>
                <a:gd name="T25" fmla="*/ 0 h 12"/>
                <a:gd name="T26" fmla="*/ 8 w 12"/>
                <a:gd name="T27" fmla="*/ 0 h 12"/>
                <a:gd name="T28" fmla="*/ 10 w 12"/>
                <a:gd name="T29" fmla="*/ 2 h 12"/>
                <a:gd name="T30" fmla="*/ 11 w 12"/>
                <a:gd name="T31" fmla="*/ 4 h 12"/>
                <a:gd name="T32" fmla="*/ 12 w 12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7"/>
                    <a:pt x="11" y="7"/>
                    <a:pt x="11" y="8"/>
                  </a:cubicBezTo>
                  <a:cubicBezTo>
                    <a:pt x="11" y="9"/>
                    <a:pt x="10" y="9"/>
                    <a:pt x="10" y="10"/>
                  </a:cubicBezTo>
                  <a:cubicBezTo>
                    <a:pt x="9" y="10"/>
                    <a:pt x="9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4" y="11"/>
                    <a:pt x="3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1" y="9"/>
                    <a:pt x="1" y="9"/>
                    <a:pt x="0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3" y="1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9" y="1"/>
                    <a:pt x="9" y="1"/>
                    <a:pt x="10" y="2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4"/>
                    <a:pt x="12" y="5"/>
                    <a:pt x="12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0" name="Freeform 48">
              <a:extLst>
                <a:ext uri="{FF2B5EF4-FFF2-40B4-BE49-F238E27FC236}">
                  <a16:creationId xmlns:a16="http://schemas.microsoft.com/office/drawing/2014/main" id="{8141824A-6AD4-4B53-B837-71461DD538C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8115" y="6388691"/>
              <a:ext cx="94161" cy="130778"/>
            </a:xfrm>
            <a:custGeom>
              <a:avLst/>
              <a:gdLst>
                <a:gd name="T0" fmla="*/ 32 w 54"/>
                <a:gd name="T1" fmla="*/ 12 h 75"/>
                <a:gd name="T2" fmla="*/ 32 w 54"/>
                <a:gd name="T3" fmla="*/ 75 h 75"/>
                <a:gd name="T4" fmla="*/ 22 w 54"/>
                <a:gd name="T5" fmla="*/ 75 h 75"/>
                <a:gd name="T6" fmla="*/ 22 w 54"/>
                <a:gd name="T7" fmla="*/ 12 h 75"/>
                <a:gd name="T8" fmla="*/ 0 w 54"/>
                <a:gd name="T9" fmla="*/ 12 h 75"/>
                <a:gd name="T10" fmla="*/ 0 w 54"/>
                <a:gd name="T11" fmla="*/ 0 h 75"/>
                <a:gd name="T12" fmla="*/ 54 w 54"/>
                <a:gd name="T13" fmla="*/ 0 h 75"/>
                <a:gd name="T14" fmla="*/ 54 w 54"/>
                <a:gd name="T15" fmla="*/ 12 h 75"/>
                <a:gd name="T16" fmla="*/ 32 w 54"/>
                <a:gd name="T17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75">
                  <a:moveTo>
                    <a:pt x="32" y="12"/>
                  </a:moveTo>
                  <a:lnTo>
                    <a:pt x="32" y="75"/>
                  </a:lnTo>
                  <a:lnTo>
                    <a:pt x="22" y="75"/>
                  </a:lnTo>
                  <a:lnTo>
                    <a:pt x="22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54" y="0"/>
                  </a:lnTo>
                  <a:lnTo>
                    <a:pt x="54" y="12"/>
                  </a:lnTo>
                  <a:lnTo>
                    <a:pt x="32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1" name="Freeform 49">
              <a:extLst>
                <a:ext uri="{FF2B5EF4-FFF2-40B4-BE49-F238E27FC236}">
                  <a16:creationId xmlns:a16="http://schemas.microsoft.com/office/drawing/2014/main" id="{1CEF1D95-CD6C-417A-9539-CB4DBAA5E07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9713" y="6383459"/>
              <a:ext cx="78468" cy="136010"/>
            </a:xfrm>
            <a:custGeom>
              <a:avLst/>
              <a:gdLst>
                <a:gd name="T0" fmla="*/ 23 w 31"/>
                <a:gd name="T1" fmla="*/ 53 h 53"/>
                <a:gd name="T2" fmla="*/ 23 w 31"/>
                <a:gd name="T3" fmla="*/ 32 h 53"/>
                <a:gd name="T4" fmla="*/ 21 w 31"/>
                <a:gd name="T5" fmla="*/ 24 h 53"/>
                <a:gd name="T6" fmla="*/ 15 w 31"/>
                <a:gd name="T7" fmla="*/ 21 h 53"/>
                <a:gd name="T8" fmla="*/ 12 w 31"/>
                <a:gd name="T9" fmla="*/ 22 h 53"/>
                <a:gd name="T10" fmla="*/ 9 w 31"/>
                <a:gd name="T11" fmla="*/ 24 h 53"/>
                <a:gd name="T12" fmla="*/ 8 w 31"/>
                <a:gd name="T13" fmla="*/ 27 h 53"/>
                <a:gd name="T14" fmla="*/ 7 w 31"/>
                <a:gd name="T15" fmla="*/ 31 h 53"/>
                <a:gd name="T16" fmla="*/ 7 w 31"/>
                <a:gd name="T17" fmla="*/ 53 h 53"/>
                <a:gd name="T18" fmla="*/ 0 w 31"/>
                <a:gd name="T19" fmla="*/ 53 h 53"/>
                <a:gd name="T20" fmla="*/ 0 w 31"/>
                <a:gd name="T21" fmla="*/ 4 h 53"/>
                <a:gd name="T22" fmla="*/ 7 w 31"/>
                <a:gd name="T23" fmla="*/ 0 h 53"/>
                <a:gd name="T24" fmla="*/ 7 w 31"/>
                <a:gd name="T25" fmla="*/ 19 h 53"/>
                <a:gd name="T26" fmla="*/ 9 w 31"/>
                <a:gd name="T27" fmla="*/ 17 h 53"/>
                <a:gd name="T28" fmla="*/ 11 w 31"/>
                <a:gd name="T29" fmla="*/ 15 h 53"/>
                <a:gd name="T30" fmla="*/ 14 w 31"/>
                <a:gd name="T31" fmla="*/ 14 h 53"/>
                <a:gd name="T32" fmla="*/ 17 w 31"/>
                <a:gd name="T33" fmla="*/ 14 h 53"/>
                <a:gd name="T34" fmla="*/ 23 w 31"/>
                <a:gd name="T35" fmla="*/ 15 h 53"/>
                <a:gd name="T36" fmla="*/ 27 w 31"/>
                <a:gd name="T37" fmla="*/ 18 h 53"/>
                <a:gd name="T38" fmla="*/ 30 w 31"/>
                <a:gd name="T39" fmla="*/ 24 h 53"/>
                <a:gd name="T40" fmla="*/ 31 w 31"/>
                <a:gd name="T41" fmla="*/ 31 h 53"/>
                <a:gd name="T42" fmla="*/ 31 w 31"/>
                <a:gd name="T43" fmla="*/ 53 h 53"/>
                <a:gd name="T44" fmla="*/ 23 w 31"/>
                <a:gd name="T4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3">
                  <a:moveTo>
                    <a:pt x="23" y="53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5"/>
                    <a:pt x="21" y="24"/>
                  </a:cubicBezTo>
                  <a:cubicBezTo>
                    <a:pt x="20" y="22"/>
                    <a:pt x="18" y="21"/>
                    <a:pt x="15" y="21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4"/>
                    <a:pt x="8" y="25"/>
                    <a:pt x="8" y="27"/>
                  </a:cubicBezTo>
                  <a:cubicBezTo>
                    <a:pt x="7" y="28"/>
                    <a:pt x="7" y="29"/>
                    <a:pt x="7" y="3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7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5"/>
                    <a:pt x="13" y="15"/>
                    <a:pt x="14" y="14"/>
                  </a:cubicBezTo>
                  <a:cubicBezTo>
                    <a:pt x="15" y="14"/>
                    <a:pt x="16" y="14"/>
                    <a:pt x="17" y="14"/>
                  </a:cubicBezTo>
                  <a:cubicBezTo>
                    <a:pt x="19" y="14"/>
                    <a:pt x="21" y="14"/>
                    <a:pt x="23" y="15"/>
                  </a:cubicBezTo>
                  <a:cubicBezTo>
                    <a:pt x="25" y="16"/>
                    <a:pt x="26" y="17"/>
                    <a:pt x="27" y="18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6"/>
                    <a:pt x="31" y="29"/>
                    <a:pt x="31" y="31"/>
                  </a:cubicBezTo>
                  <a:cubicBezTo>
                    <a:pt x="31" y="53"/>
                    <a:pt x="31" y="53"/>
                    <a:pt x="31" y="53"/>
                  </a:cubicBezTo>
                  <a:lnTo>
                    <a:pt x="23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2" name="Freeform 50">
              <a:extLst>
                <a:ext uri="{FF2B5EF4-FFF2-40B4-BE49-F238E27FC236}">
                  <a16:creationId xmlns:a16="http://schemas.microsoft.com/office/drawing/2014/main" id="{BF6CB5D3-9648-4D73-AB7C-5374814E5BA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5618" y="6418333"/>
              <a:ext cx="85443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3 h 40"/>
                <a:gd name="T6" fmla="*/ 7 w 33"/>
                <a:gd name="T7" fmla="*/ 23 h 40"/>
                <a:gd name="T8" fmla="*/ 9 w 33"/>
                <a:gd name="T9" fmla="*/ 28 h 40"/>
                <a:gd name="T10" fmla="*/ 11 w 33"/>
                <a:gd name="T11" fmla="*/ 31 h 40"/>
                <a:gd name="T12" fmla="*/ 14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1 w 33"/>
                <a:gd name="T31" fmla="*/ 40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5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3 w 33"/>
                <a:gd name="T73" fmla="*/ 8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3" y="22"/>
                    <a:pt x="33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8" y="25"/>
                    <a:pt x="8" y="26"/>
                    <a:pt x="9" y="28"/>
                  </a:cubicBezTo>
                  <a:cubicBezTo>
                    <a:pt x="9" y="29"/>
                    <a:pt x="10" y="30"/>
                    <a:pt x="11" y="31"/>
                  </a:cubicBezTo>
                  <a:cubicBezTo>
                    <a:pt x="12" y="32"/>
                    <a:pt x="13" y="32"/>
                    <a:pt x="14" y="33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3"/>
                    <a:pt x="21" y="33"/>
                    <a:pt x="22" y="32"/>
                  </a:cubicBezTo>
                  <a:cubicBezTo>
                    <a:pt x="22" y="32"/>
                    <a:pt x="23" y="32"/>
                    <a:pt x="23" y="32"/>
                  </a:cubicBezTo>
                  <a:cubicBezTo>
                    <a:pt x="24" y="31"/>
                    <a:pt x="25" y="31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1" y="40"/>
                  </a:cubicBezTo>
                  <a:cubicBezTo>
                    <a:pt x="20" y="40"/>
                    <a:pt x="18" y="40"/>
                    <a:pt x="17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1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3" y="31"/>
                  </a:cubicBezTo>
                  <a:cubicBezTo>
                    <a:pt x="2" y="30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6" y="3"/>
                    <a:pt x="28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3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5" y="13"/>
                  </a:cubicBezTo>
                  <a:cubicBezTo>
                    <a:pt x="24" y="12"/>
                    <a:pt x="24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4"/>
                    <a:pt x="8" y="15"/>
                    <a:pt x="8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3" name="Freeform 51">
              <a:extLst>
                <a:ext uri="{FF2B5EF4-FFF2-40B4-BE49-F238E27FC236}">
                  <a16:creationId xmlns:a16="http://schemas.microsoft.com/office/drawing/2014/main" id="{55F0E322-3AEE-482E-8E59-9FB04FACA93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57320" y="6383459"/>
              <a:ext cx="83698" cy="137753"/>
            </a:xfrm>
            <a:custGeom>
              <a:avLst/>
              <a:gdLst>
                <a:gd name="T0" fmla="*/ 33 w 33"/>
                <a:gd name="T1" fmla="*/ 35 h 54"/>
                <a:gd name="T2" fmla="*/ 31 w 33"/>
                <a:gd name="T3" fmla="*/ 43 h 54"/>
                <a:gd name="T4" fmla="*/ 28 w 33"/>
                <a:gd name="T5" fmla="*/ 49 h 54"/>
                <a:gd name="T6" fmla="*/ 23 w 33"/>
                <a:gd name="T7" fmla="*/ 53 h 54"/>
                <a:gd name="T8" fmla="*/ 17 w 33"/>
                <a:gd name="T9" fmla="*/ 54 h 54"/>
                <a:gd name="T10" fmla="*/ 12 w 33"/>
                <a:gd name="T11" fmla="*/ 53 h 54"/>
                <a:gd name="T12" fmla="*/ 8 w 33"/>
                <a:gd name="T13" fmla="*/ 50 h 54"/>
                <a:gd name="T14" fmla="*/ 8 w 33"/>
                <a:gd name="T15" fmla="*/ 53 h 54"/>
                <a:gd name="T16" fmla="*/ 0 w 33"/>
                <a:gd name="T17" fmla="*/ 53 h 54"/>
                <a:gd name="T18" fmla="*/ 0 w 33"/>
                <a:gd name="T19" fmla="*/ 4 h 54"/>
                <a:gd name="T20" fmla="*/ 8 w 33"/>
                <a:gd name="T21" fmla="*/ 0 h 54"/>
                <a:gd name="T22" fmla="*/ 8 w 33"/>
                <a:gd name="T23" fmla="*/ 19 h 54"/>
                <a:gd name="T24" fmla="*/ 10 w 33"/>
                <a:gd name="T25" fmla="*/ 17 h 54"/>
                <a:gd name="T26" fmla="*/ 12 w 33"/>
                <a:gd name="T27" fmla="*/ 16 h 54"/>
                <a:gd name="T28" fmla="*/ 14 w 33"/>
                <a:gd name="T29" fmla="*/ 14 h 54"/>
                <a:gd name="T30" fmla="*/ 18 w 33"/>
                <a:gd name="T31" fmla="*/ 14 h 54"/>
                <a:gd name="T32" fmla="*/ 24 w 33"/>
                <a:gd name="T33" fmla="*/ 15 h 54"/>
                <a:gd name="T34" fmla="*/ 28 w 33"/>
                <a:gd name="T35" fmla="*/ 19 h 54"/>
                <a:gd name="T36" fmla="*/ 31 w 33"/>
                <a:gd name="T37" fmla="*/ 25 h 54"/>
                <a:gd name="T38" fmla="*/ 33 w 33"/>
                <a:gd name="T39" fmla="*/ 35 h 54"/>
                <a:gd name="T40" fmla="*/ 25 w 33"/>
                <a:gd name="T41" fmla="*/ 35 h 54"/>
                <a:gd name="T42" fmla="*/ 23 w 33"/>
                <a:gd name="T43" fmla="*/ 24 h 54"/>
                <a:gd name="T44" fmla="*/ 16 w 33"/>
                <a:gd name="T45" fmla="*/ 21 h 54"/>
                <a:gd name="T46" fmla="*/ 14 w 33"/>
                <a:gd name="T47" fmla="*/ 21 h 54"/>
                <a:gd name="T48" fmla="*/ 11 w 33"/>
                <a:gd name="T49" fmla="*/ 23 h 54"/>
                <a:gd name="T50" fmla="*/ 9 w 33"/>
                <a:gd name="T51" fmla="*/ 24 h 54"/>
                <a:gd name="T52" fmla="*/ 8 w 33"/>
                <a:gd name="T53" fmla="*/ 26 h 54"/>
                <a:gd name="T54" fmla="*/ 8 w 33"/>
                <a:gd name="T55" fmla="*/ 42 h 54"/>
                <a:gd name="T56" fmla="*/ 9 w 33"/>
                <a:gd name="T57" fmla="*/ 44 h 54"/>
                <a:gd name="T58" fmla="*/ 11 w 33"/>
                <a:gd name="T59" fmla="*/ 45 h 54"/>
                <a:gd name="T60" fmla="*/ 14 w 33"/>
                <a:gd name="T61" fmla="*/ 47 h 54"/>
                <a:gd name="T62" fmla="*/ 17 w 33"/>
                <a:gd name="T63" fmla="*/ 47 h 54"/>
                <a:gd name="T64" fmla="*/ 23 w 33"/>
                <a:gd name="T65" fmla="*/ 44 h 54"/>
                <a:gd name="T66" fmla="*/ 25 w 33"/>
                <a:gd name="T67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" h="54">
                  <a:moveTo>
                    <a:pt x="33" y="35"/>
                  </a:moveTo>
                  <a:cubicBezTo>
                    <a:pt x="33" y="38"/>
                    <a:pt x="32" y="41"/>
                    <a:pt x="31" y="43"/>
                  </a:cubicBezTo>
                  <a:cubicBezTo>
                    <a:pt x="30" y="46"/>
                    <a:pt x="29" y="48"/>
                    <a:pt x="28" y="49"/>
                  </a:cubicBezTo>
                  <a:cubicBezTo>
                    <a:pt x="27" y="51"/>
                    <a:pt x="25" y="52"/>
                    <a:pt x="23" y="53"/>
                  </a:cubicBezTo>
                  <a:cubicBezTo>
                    <a:pt x="21" y="54"/>
                    <a:pt x="19" y="54"/>
                    <a:pt x="17" y="54"/>
                  </a:cubicBezTo>
                  <a:cubicBezTo>
                    <a:pt x="16" y="54"/>
                    <a:pt x="14" y="54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1" y="16"/>
                    <a:pt x="11" y="16"/>
                    <a:pt x="12" y="16"/>
                  </a:cubicBezTo>
                  <a:cubicBezTo>
                    <a:pt x="13" y="15"/>
                    <a:pt x="13" y="15"/>
                    <a:pt x="14" y="14"/>
                  </a:cubicBezTo>
                  <a:cubicBezTo>
                    <a:pt x="15" y="14"/>
                    <a:pt x="16" y="14"/>
                    <a:pt x="18" y="14"/>
                  </a:cubicBezTo>
                  <a:cubicBezTo>
                    <a:pt x="20" y="14"/>
                    <a:pt x="22" y="14"/>
                    <a:pt x="24" y="15"/>
                  </a:cubicBezTo>
                  <a:cubicBezTo>
                    <a:pt x="25" y="16"/>
                    <a:pt x="27" y="17"/>
                    <a:pt x="28" y="19"/>
                  </a:cubicBezTo>
                  <a:cubicBezTo>
                    <a:pt x="30" y="21"/>
                    <a:pt x="31" y="23"/>
                    <a:pt x="31" y="25"/>
                  </a:cubicBezTo>
                  <a:cubicBezTo>
                    <a:pt x="32" y="28"/>
                    <a:pt x="33" y="31"/>
                    <a:pt x="33" y="35"/>
                  </a:cubicBezTo>
                  <a:close/>
                  <a:moveTo>
                    <a:pt x="25" y="35"/>
                  </a:moveTo>
                  <a:cubicBezTo>
                    <a:pt x="25" y="30"/>
                    <a:pt x="24" y="27"/>
                    <a:pt x="23" y="24"/>
                  </a:cubicBezTo>
                  <a:cubicBezTo>
                    <a:pt x="21" y="22"/>
                    <a:pt x="19" y="21"/>
                    <a:pt x="16" y="21"/>
                  </a:cubicBezTo>
                  <a:cubicBezTo>
                    <a:pt x="15" y="21"/>
                    <a:pt x="15" y="21"/>
                    <a:pt x="14" y="21"/>
                  </a:cubicBezTo>
                  <a:cubicBezTo>
                    <a:pt x="13" y="22"/>
                    <a:pt x="12" y="22"/>
                    <a:pt x="11" y="23"/>
                  </a:cubicBezTo>
                  <a:cubicBezTo>
                    <a:pt x="11" y="23"/>
                    <a:pt x="10" y="24"/>
                    <a:pt x="9" y="24"/>
                  </a:cubicBezTo>
                  <a:cubicBezTo>
                    <a:pt x="9" y="25"/>
                    <a:pt x="8" y="25"/>
                    <a:pt x="8" y="26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3"/>
                    <a:pt x="9" y="43"/>
                    <a:pt x="9" y="44"/>
                  </a:cubicBezTo>
                  <a:cubicBezTo>
                    <a:pt x="10" y="44"/>
                    <a:pt x="11" y="45"/>
                    <a:pt x="11" y="45"/>
                  </a:cubicBezTo>
                  <a:cubicBezTo>
                    <a:pt x="12" y="46"/>
                    <a:pt x="13" y="46"/>
                    <a:pt x="14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9" y="47"/>
                    <a:pt x="21" y="46"/>
                    <a:pt x="23" y="44"/>
                  </a:cubicBezTo>
                  <a:cubicBezTo>
                    <a:pt x="24" y="42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4" name="Freeform 52">
              <a:extLst>
                <a:ext uri="{FF2B5EF4-FFF2-40B4-BE49-F238E27FC236}">
                  <a16:creationId xmlns:a16="http://schemas.microsoft.com/office/drawing/2014/main" id="{0D3C59AD-7CCF-4166-9D21-3C348488931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6713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3 h 40"/>
                <a:gd name="T6" fmla="*/ 7 w 33"/>
                <a:gd name="T7" fmla="*/ 23 h 40"/>
                <a:gd name="T8" fmla="*/ 8 w 33"/>
                <a:gd name="T9" fmla="*/ 28 h 40"/>
                <a:gd name="T10" fmla="*/ 10 w 33"/>
                <a:gd name="T11" fmla="*/ 31 h 40"/>
                <a:gd name="T12" fmla="*/ 13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1 w 33"/>
                <a:gd name="T31" fmla="*/ 40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4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2 w 33"/>
                <a:gd name="T73" fmla="*/ 8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2" y="22"/>
                    <a:pt x="32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5"/>
                    <a:pt x="8" y="26"/>
                    <a:pt x="8" y="28"/>
                  </a:cubicBezTo>
                  <a:cubicBezTo>
                    <a:pt x="9" y="29"/>
                    <a:pt x="10" y="30"/>
                    <a:pt x="10" y="31"/>
                  </a:cubicBezTo>
                  <a:cubicBezTo>
                    <a:pt x="11" y="32"/>
                    <a:pt x="12" y="32"/>
                    <a:pt x="13" y="33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3"/>
                    <a:pt x="21" y="33"/>
                    <a:pt x="21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4" y="31"/>
                    <a:pt x="24" y="31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1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0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2" y="31"/>
                  </a:cubicBezTo>
                  <a:cubicBezTo>
                    <a:pt x="1" y="30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4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9" y="0"/>
                    <a:pt x="22" y="1"/>
                    <a:pt x="24" y="2"/>
                  </a:cubicBezTo>
                  <a:cubicBezTo>
                    <a:pt x="26" y="3"/>
                    <a:pt x="27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2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4" y="13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5" y="7"/>
                    <a:pt x="13" y="7"/>
                    <a:pt x="12" y="8"/>
                  </a:cubicBezTo>
                  <a:cubicBezTo>
                    <a:pt x="11" y="8"/>
                    <a:pt x="11" y="9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4"/>
                    <a:pt x="7" y="15"/>
                    <a:pt x="7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5" name="Freeform 53">
              <a:extLst>
                <a:ext uri="{FF2B5EF4-FFF2-40B4-BE49-F238E27FC236}">
                  <a16:creationId xmlns:a16="http://schemas.microsoft.com/office/drawing/2014/main" id="{9C9DA4CE-7B4D-42AE-9264-92B7D7757DD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0873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1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2" y="54"/>
                    <a:pt x="11" y="54"/>
                  </a:cubicBezTo>
                  <a:cubicBezTo>
                    <a:pt x="10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6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2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6" name="Freeform 54">
              <a:extLst>
                <a:ext uri="{FF2B5EF4-FFF2-40B4-BE49-F238E27FC236}">
                  <a16:creationId xmlns:a16="http://schemas.microsoft.com/office/drawing/2014/main" id="{DBCBD0D2-5C9C-4B12-8CF8-9CA320825ED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877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0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1" y="54"/>
                    <a:pt x="10" y="54"/>
                  </a:cubicBezTo>
                  <a:cubicBezTo>
                    <a:pt x="9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1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7" name="Freeform 55">
              <a:extLst>
                <a:ext uri="{FF2B5EF4-FFF2-40B4-BE49-F238E27FC236}">
                  <a16:creationId xmlns:a16="http://schemas.microsoft.com/office/drawing/2014/main" id="{CDCFBD31-7961-4587-876E-1FAFC4E74AB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90370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3 h 40"/>
                <a:gd name="T6" fmla="*/ 7 w 33"/>
                <a:gd name="T7" fmla="*/ 23 h 40"/>
                <a:gd name="T8" fmla="*/ 8 w 33"/>
                <a:gd name="T9" fmla="*/ 28 h 40"/>
                <a:gd name="T10" fmla="*/ 10 w 33"/>
                <a:gd name="T11" fmla="*/ 31 h 40"/>
                <a:gd name="T12" fmla="*/ 13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29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0 w 33"/>
                <a:gd name="T31" fmla="*/ 40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4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2 w 33"/>
                <a:gd name="T73" fmla="*/ 8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2" y="22"/>
                    <a:pt x="32" y="22"/>
                    <a:pt x="32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5"/>
                    <a:pt x="8" y="26"/>
                    <a:pt x="8" y="28"/>
                  </a:cubicBezTo>
                  <a:cubicBezTo>
                    <a:pt x="9" y="29"/>
                    <a:pt x="10" y="30"/>
                    <a:pt x="10" y="31"/>
                  </a:cubicBezTo>
                  <a:cubicBezTo>
                    <a:pt x="11" y="32"/>
                    <a:pt x="12" y="32"/>
                    <a:pt x="13" y="33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3"/>
                    <a:pt x="20" y="33"/>
                    <a:pt x="21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3" y="31"/>
                    <a:pt x="24" y="31"/>
                    <a:pt x="25" y="30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0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0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2" y="31"/>
                  </a:cubicBezTo>
                  <a:cubicBezTo>
                    <a:pt x="1" y="30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4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9" y="0"/>
                    <a:pt x="22" y="1"/>
                    <a:pt x="24" y="2"/>
                  </a:cubicBezTo>
                  <a:cubicBezTo>
                    <a:pt x="26" y="3"/>
                    <a:pt x="27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2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4" y="13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7" y="7"/>
                    <a:pt x="16" y="7"/>
                  </a:cubicBezTo>
                  <a:cubicBezTo>
                    <a:pt x="15" y="7"/>
                    <a:pt x="13" y="7"/>
                    <a:pt x="12" y="8"/>
                  </a:cubicBezTo>
                  <a:cubicBezTo>
                    <a:pt x="11" y="8"/>
                    <a:pt x="11" y="9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4"/>
                    <a:pt x="7" y="15"/>
                    <a:pt x="7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8" name="Freeform 56">
              <a:extLst>
                <a:ext uri="{FF2B5EF4-FFF2-40B4-BE49-F238E27FC236}">
                  <a16:creationId xmlns:a16="http://schemas.microsoft.com/office/drawing/2014/main" id="{52482C08-723A-4738-9787-3516B3C1714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4993" y="6418333"/>
              <a:ext cx="55799" cy="101135"/>
            </a:xfrm>
            <a:custGeom>
              <a:avLst/>
              <a:gdLst>
                <a:gd name="T0" fmla="*/ 20 w 22"/>
                <a:gd name="T1" fmla="*/ 9 h 39"/>
                <a:gd name="T2" fmla="*/ 18 w 22"/>
                <a:gd name="T3" fmla="*/ 8 h 39"/>
                <a:gd name="T4" fmla="*/ 15 w 22"/>
                <a:gd name="T5" fmla="*/ 7 h 39"/>
                <a:gd name="T6" fmla="*/ 9 w 22"/>
                <a:gd name="T7" fmla="*/ 10 h 39"/>
                <a:gd name="T8" fmla="*/ 7 w 22"/>
                <a:gd name="T9" fmla="*/ 17 h 39"/>
                <a:gd name="T10" fmla="*/ 7 w 22"/>
                <a:gd name="T11" fmla="*/ 39 h 39"/>
                <a:gd name="T12" fmla="*/ 0 w 22"/>
                <a:gd name="T13" fmla="*/ 39 h 39"/>
                <a:gd name="T14" fmla="*/ 0 w 22"/>
                <a:gd name="T15" fmla="*/ 1 h 39"/>
                <a:gd name="T16" fmla="*/ 7 w 22"/>
                <a:gd name="T17" fmla="*/ 1 h 39"/>
                <a:gd name="T18" fmla="*/ 7 w 22"/>
                <a:gd name="T19" fmla="*/ 5 h 39"/>
                <a:gd name="T20" fmla="*/ 9 w 22"/>
                <a:gd name="T21" fmla="*/ 3 h 39"/>
                <a:gd name="T22" fmla="*/ 11 w 22"/>
                <a:gd name="T23" fmla="*/ 1 h 39"/>
                <a:gd name="T24" fmla="*/ 13 w 22"/>
                <a:gd name="T25" fmla="*/ 0 h 39"/>
                <a:gd name="T26" fmla="*/ 16 w 22"/>
                <a:gd name="T27" fmla="*/ 0 h 39"/>
                <a:gd name="T28" fmla="*/ 20 w 22"/>
                <a:gd name="T29" fmla="*/ 1 h 39"/>
                <a:gd name="T30" fmla="*/ 22 w 22"/>
                <a:gd name="T31" fmla="*/ 2 h 39"/>
                <a:gd name="T32" fmla="*/ 20 w 22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39">
                  <a:moveTo>
                    <a:pt x="20" y="9"/>
                  </a:moveTo>
                  <a:cubicBezTo>
                    <a:pt x="20" y="8"/>
                    <a:pt x="19" y="8"/>
                    <a:pt x="18" y="8"/>
                  </a:cubicBezTo>
                  <a:cubicBezTo>
                    <a:pt x="17" y="8"/>
                    <a:pt x="16" y="7"/>
                    <a:pt x="15" y="7"/>
                  </a:cubicBezTo>
                  <a:cubicBezTo>
                    <a:pt x="12" y="7"/>
                    <a:pt x="10" y="8"/>
                    <a:pt x="9" y="10"/>
                  </a:cubicBezTo>
                  <a:cubicBezTo>
                    <a:pt x="8" y="12"/>
                    <a:pt x="7" y="14"/>
                    <a:pt x="7" y="1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4"/>
                    <a:pt x="8" y="3"/>
                    <a:pt x="9" y="3"/>
                  </a:cubicBezTo>
                  <a:cubicBezTo>
                    <a:pt x="9" y="2"/>
                    <a:pt x="10" y="2"/>
                    <a:pt x="11" y="1"/>
                  </a:cubicBezTo>
                  <a:cubicBezTo>
                    <a:pt x="11" y="1"/>
                    <a:pt x="12" y="1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1"/>
                    <a:pt x="22" y="2"/>
                  </a:cubicBezTo>
                  <a:lnTo>
                    <a:pt x="20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9" name="Freeform 57">
              <a:extLst>
                <a:ext uri="{FF2B5EF4-FFF2-40B4-BE49-F238E27FC236}">
                  <a16:creationId xmlns:a16="http://schemas.microsoft.com/office/drawing/2014/main" id="{5B72A8F0-33E3-42CD-88C2-C35BEC0E983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06591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0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1" y="54"/>
                    <a:pt x="10" y="54"/>
                  </a:cubicBezTo>
                  <a:cubicBezTo>
                    <a:pt x="9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1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0" name="Freeform 58">
              <a:extLst>
                <a:ext uri="{FF2B5EF4-FFF2-40B4-BE49-F238E27FC236}">
                  <a16:creationId xmlns:a16="http://schemas.microsoft.com/office/drawing/2014/main" id="{73FC54A2-6588-499B-968A-79F4CA9CF5F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5058" y="6383459"/>
              <a:ext cx="80211" cy="136010"/>
            </a:xfrm>
            <a:custGeom>
              <a:avLst/>
              <a:gdLst>
                <a:gd name="T0" fmla="*/ 23 w 31"/>
                <a:gd name="T1" fmla="*/ 53 h 53"/>
                <a:gd name="T2" fmla="*/ 23 w 31"/>
                <a:gd name="T3" fmla="*/ 32 h 53"/>
                <a:gd name="T4" fmla="*/ 21 w 31"/>
                <a:gd name="T5" fmla="*/ 24 h 53"/>
                <a:gd name="T6" fmla="*/ 15 w 31"/>
                <a:gd name="T7" fmla="*/ 21 h 53"/>
                <a:gd name="T8" fmla="*/ 12 w 31"/>
                <a:gd name="T9" fmla="*/ 22 h 53"/>
                <a:gd name="T10" fmla="*/ 10 w 31"/>
                <a:gd name="T11" fmla="*/ 24 h 53"/>
                <a:gd name="T12" fmla="*/ 8 w 31"/>
                <a:gd name="T13" fmla="*/ 27 h 53"/>
                <a:gd name="T14" fmla="*/ 7 w 31"/>
                <a:gd name="T15" fmla="*/ 31 h 53"/>
                <a:gd name="T16" fmla="*/ 7 w 31"/>
                <a:gd name="T17" fmla="*/ 53 h 53"/>
                <a:gd name="T18" fmla="*/ 0 w 31"/>
                <a:gd name="T19" fmla="*/ 53 h 53"/>
                <a:gd name="T20" fmla="*/ 0 w 31"/>
                <a:gd name="T21" fmla="*/ 4 h 53"/>
                <a:gd name="T22" fmla="*/ 7 w 31"/>
                <a:gd name="T23" fmla="*/ 0 h 53"/>
                <a:gd name="T24" fmla="*/ 7 w 31"/>
                <a:gd name="T25" fmla="*/ 19 h 53"/>
                <a:gd name="T26" fmla="*/ 9 w 31"/>
                <a:gd name="T27" fmla="*/ 17 h 53"/>
                <a:gd name="T28" fmla="*/ 12 w 31"/>
                <a:gd name="T29" fmla="*/ 15 h 53"/>
                <a:gd name="T30" fmla="*/ 14 w 31"/>
                <a:gd name="T31" fmla="*/ 14 h 53"/>
                <a:gd name="T32" fmla="*/ 17 w 31"/>
                <a:gd name="T33" fmla="*/ 14 h 53"/>
                <a:gd name="T34" fmla="*/ 23 w 31"/>
                <a:gd name="T35" fmla="*/ 15 h 53"/>
                <a:gd name="T36" fmla="*/ 27 w 31"/>
                <a:gd name="T37" fmla="*/ 18 h 53"/>
                <a:gd name="T38" fmla="*/ 30 w 31"/>
                <a:gd name="T39" fmla="*/ 24 h 53"/>
                <a:gd name="T40" fmla="*/ 31 w 31"/>
                <a:gd name="T41" fmla="*/ 31 h 53"/>
                <a:gd name="T42" fmla="*/ 31 w 31"/>
                <a:gd name="T43" fmla="*/ 53 h 53"/>
                <a:gd name="T44" fmla="*/ 23 w 31"/>
                <a:gd name="T4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3">
                  <a:moveTo>
                    <a:pt x="23" y="53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3" y="25"/>
                    <a:pt x="21" y="24"/>
                  </a:cubicBezTo>
                  <a:cubicBezTo>
                    <a:pt x="20" y="22"/>
                    <a:pt x="18" y="21"/>
                    <a:pt x="15" y="21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11" y="22"/>
                    <a:pt x="10" y="23"/>
                    <a:pt x="10" y="24"/>
                  </a:cubicBezTo>
                  <a:cubicBezTo>
                    <a:pt x="9" y="24"/>
                    <a:pt x="8" y="25"/>
                    <a:pt x="8" y="27"/>
                  </a:cubicBezTo>
                  <a:cubicBezTo>
                    <a:pt x="8" y="28"/>
                    <a:pt x="7" y="29"/>
                    <a:pt x="7" y="3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6"/>
                    <a:pt x="11" y="16"/>
                    <a:pt x="12" y="15"/>
                  </a:cubicBezTo>
                  <a:cubicBezTo>
                    <a:pt x="12" y="15"/>
                    <a:pt x="13" y="15"/>
                    <a:pt x="14" y="14"/>
                  </a:cubicBezTo>
                  <a:cubicBezTo>
                    <a:pt x="15" y="14"/>
                    <a:pt x="16" y="14"/>
                    <a:pt x="17" y="14"/>
                  </a:cubicBezTo>
                  <a:cubicBezTo>
                    <a:pt x="19" y="14"/>
                    <a:pt x="21" y="14"/>
                    <a:pt x="23" y="15"/>
                  </a:cubicBezTo>
                  <a:cubicBezTo>
                    <a:pt x="25" y="16"/>
                    <a:pt x="26" y="17"/>
                    <a:pt x="27" y="18"/>
                  </a:cubicBezTo>
                  <a:cubicBezTo>
                    <a:pt x="29" y="20"/>
                    <a:pt x="29" y="22"/>
                    <a:pt x="30" y="24"/>
                  </a:cubicBezTo>
                  <a:cubicBezTo>
                    <a:pt x="31" y="26"/>
                    <a:pt x="31" y="29"/>
                    <a:pt x="31" y="31"/>
                  </a:cubicBezTo>
                  <a:cubicBezTo>
                    <a:pt x="31" y="53"/>
                    <a:pt x="31" y="53"/>
                    <a:pt x="31" y="53"/>
                  </a:cubicBezTo>
                  <a:lnTo>
                    <a:pt x="23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1" name="Freeform 59">
              <a:extLst>
                <a:ext uri="{FF2B5EF4-FFF2-40B4-BE49-F238E27FC236}">
                  <a16:creationId xmlns:a16="http://schemas.microsoft.com/office/drawing/2014/main" id="{1E6AB002-C130-4648-A18E-BA496FF175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82706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3 h 40"/>
                <a:gd name="T6" fmla="*/ 8 w 33"/>
                <a:gd name="T7" fmla="*/ 23 h 40"/>
                <a:gd name="T8" fmla="*/ 9 w 33"/>
                <a:gd name="T9" fmla="*/ 28 h 40"/>
                <a:gd name="T10" fmla="*/ 11 w 33"/>
                <a:gd name="T11" fmla="*/ 31 h 40"/>
                <a:gd name="T12" fmla="*/ 14 w 33"/>
                <a:gd name="T13" fmla="*/ 33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2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9 h 40"/>
                <a:gd name="T30" fmla="*/ 21 w 33"/>
                <a:gd name="T31" fmla="*/ 40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2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6 w 33"/>
                <a:gd name="T63" fmla="*/ 17 h 40"/>
                <a:gd name="T64" fmla="*/ 25 w 33"/>
                <a:gd name="T65" fmla="*/ 13 h 40"/>
                <a:gd name="T66" fmla="*/ 23 w 33"/>
                <a:gd name="T67" fmla="*/ 10 h 40"/>
                <a:gd name="T68" fmla="*/ 21 w 33"/>
                <a:gd name="T69" fmla="*/ 8 h 40"/>
                <a:gd name="T70" fmla="*/ 17 w 33"/>
                <a:gd name="T71" fmla="*/ 7 h 40"/>
                <a:gd name="T72" fmla="*/ 13 w 33"/>
                <a:gd name="T73" fmla="*/ 8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7 h 40"/>
                <a:gd name="T80" fmla="*/ 26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3" y="22"/>
                    <a:pt x="33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5"/>
                    <a:pt x="8" y="26"/>
                    <a:pt x="9" y="28"/>
                  </a:cubicBezTo>
                  <a:cubicBezTo>
                    <a:pt x="10" y="29"/>
                    <a:pt x="10" y="30"/>
                    <a:pt x="11" y="31"/>
                  </a:cubicBezTo>
                  <a:cubicBezTo>
                    <a:pt x="12" y="32"/>
                    <a:pt x="13" y="32"/>
                    <a:pt x="14" y="33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3"/>
                    <a:pt x="21" y="33"/>
                    <a:pt x="22" y="32"/>
                  </a:cubicBezTo>
                  <a:cubicBezTo>
                    <a:pt x="23" y="32"/>
                    <a:pt x="23" y="32"/>
                    <a:pt x="24" y="32"/>
                  </a:cubicBezTo>
                  <a:cubicBezTo>
                    <a:pt x="24" y="31"/>
                    <a:pt x="25" y="31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7" y="38"/>
                    <a:pt x="26" y="38"/>
                    <a:pt x="25" y="39"/>
                  </a:cubicBezTo>
                  <a:cubicBezTo>
                    <a:pt x="24" y="39"/>
                    <a:pt x="22" y="40"/>
                    <a:pt x="21" y="40"/>
                  </a:cubicBezTo>
                  <a:cubicBezTo>
                    <a:pt x="20" y="40"/>
                    <a:pt x="18" y="40"/>
                    <a:pt x="17" y="40"/>
                  </a:cubicBezTo>
                  <a:cubicBezTo>
                    <a:pt x="15" y="40"/>
                    <a:pt x="14" y="40"/>
                    <a:pt x="12" y="39"/>
                  </a:cubicBezTo>
                  <a:cubicBezTo>
                    <a:pt x="11" y="39"/>
                    <a:pt x="10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4" y="33"/>
                    <a:pt x="3" y="31"/>
                  </a:cubicBezTo>
                  <a:cubicBezTo>
                    <a:pt x="2" y="30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7"/>
                    <a:pt x="1" y="14"/>
                    <a:pt x="2" y="12"/>
                  </a:cubicBezTo>
                  <a:cubicBezTo>
                    <a:pt x="2" y="9"/>
                    <a:pt x="4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6" y="3"/>
                    <a:pt x="28" y="4"/>
                    <a:pt x="29" y="6"/>
                  </a:cubicBezTo>
                  <a:cubicBezTo>
                    <a:pt x="31" y="8"/>
                    <a:pt x="32" y="10"/>
                    <a:pt x="32" y="12"/>
                  </a:cubicBezTo>
                  <a:cubicBezTo>
                    <a:pt x="33" y="14"/>
                    <a:pt x="33" y="17"/>
                    <a:pt x="33" y="19"/>
                  </a:cubicBezTo>
                  <a:close/>
                  <a:moveTo>
                    <a:pt x="26" y="17"/>
                  </a:moveTo>
                  <a:cubicBezTo>
                    <a:pt x="26" y="15"/>
                    <a:pt x="25" y="14"/>
                    <a:pt x="25" y="13"/>
                  </a:cubicBezTo>
                  <a:cubicBezTo>
                    <a:pt x="25" y="12"/>
                    <a:pt x="24" y="11"/>
                    <a:pt x="23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20" y="7"/>
                    <a:pt x="18" y="7"/>
                    <a:pt x="17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4"/>
                    <a:pt x="8" y="15"/>
                    <a:pt x="8" y="17"/>
                  </a:cubicBezTo>
                  <a:lnTo>
                    <a:pt x="26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2" name="Freeform 60">
              <a:extLst>
                <a:ext uri="{FF2B5EF4-FFF2-40B4-BE49-F238E27FC236}">
                  <a16:creationId xmlns:a16="http://schemas.microsoft.com/office/drawing/2014/main" id="{B0044278-9F7F-4596-96D2-ACFBE0DEC0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727435" y="6421821"/>
              <a:ext cx="122060" cy="97648"/>
            </a:xfrm>
            <a:custGeom>
              <a:avLst/>
              <a:gdLst>
                <a:gd name="T0" fmla="*/ 56 w 70"/>
                <a:gd name="T1" fmla="*/ 56 h 56"/>
                <a:gd name="T2" fmla="*/ 46 w 70"/>
                <a:gd name="T3" fmla="*/ 56 h 56"/>
                <a:gd name="T4" fmla="*/ 35 w 70"/>
                <a:gd name="T5" fmla="*/ 16 h 56"/>
                <a:gd name="T6" fmla="*/ 25 w 70"/>
                <a:gd name="T7" fmla="*/ 56 h 56"/>
                <a:gd name="T8" fmla="*/ 15 w 70"/>
                <a:gd name="T9" fmla="*/ 56 h 56"/>
                <a:gd name="T10" fmla="*/ 0 w 70"/>
                <a:gd name="T11" fmla="*/ 0 h 56"/>
                <a:gd name="T12" fmla="*/ 10 w 70"/>
                <a:gd name="T13" fmla="*/ 0 h 56"/>
                <a:gd name="T14" fmla="*/ 21 w 70"/>
                <a:gd name="T15" fmla="*/ 38 h 56"/>
                <a:gd name="T16" fmla="*/ 31 w 70"/>
                <a:gd name="T17" fmla="*/ 0 h 56"/>
                <a:gd name="T18" fmla="*/ 40 w 70"/>
                <a:gd name="T19" fmla="*/ 0 h 56"/>
                <a:gd name="T20" fmla="*/ 50 w 70"/>
                <a:gd name="T21" fmla="*/ 38 h 56"/>
                <a:gd name="T22" fmla="*/ 60 w 70"/>
                <a:gd name="T23" fmla="*/ 0 h 56"/>
                <a:gd name="T24" fmla="*/ 70 w 70"/>
                <a:gd name="T25" fmla="*/ 0 h 56"/>
                <a:gd name="T26" fmla="*/ 56 w 70"/>
                <a:gd name="T2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6">
                  <a:moveTo>
                    <a:pt x="56" y="56"/>
                  </a:moveTo>
                  <a:lnTo>
                    <a:pt x="46" y="56"/>
                  </a:lnTo>
                  <a:lnTo>
                    <a:pt x="35" y="16"/>
                  </a:lnTo>
                  <a:lnTo>
                    <a:pt x="25" y="56"/>
                  </a:lnTo>
                  <a:lnTo>
                    <a:pt x="15" y="56"/>
                  </a:lnTo>
                  <a:lnTo>
                    <a:pt x="0" y="0"/>
                  </a:lnTo>
                  <a:lnTo>
                    <a:pt x="10" y="0"/>
                  </a:lnTo>
                  <a:lnTo>
                    <a:pt x="21" y="38"/>
                  </a:lnTo>
                  <a:lnTo>
                    <a:pt x="31" y="0"/>
                  </a:lnTo>
                  <a:lnTo>
                    <a:pt x="40" y="0"/>
                  </a:lnTo>
                  <a:lnTo>
                    <a:pt x="50" y="38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6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3" name="Freeform 61">
              <a:extLst>
                <a:ext uri="{FF2B5EF4-FFF2-40B4-BE49-F238E27FC236}">
                  <a16:creationId xmlns:a16="http://schemas.microsoft.com/office/drawing/2014/main" id="{79F75E0D-27A7-44C1-BF19-495F4768F99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859957" y="6418333"/>
              <a:ext cx="87186" cy="102879"/>
            </a:xfrm>
            <a:custGeom>
              <a:avLst/>
              <a:gdLst>
                <a:gd name="T0" fmla="*/ 34 w 34"/>
                <a:gd name="T1" fmla="*/ 20 h 40"/>
                <a:gd name="T2" fmla="*/ 33 w 34"/>
                <a:gd name="T3" fmla="*/ 28 h 40"/>
                <a:gd name="T4" fmla="*/ 29 w 34"/>
                <a:gd name="T5" fmla="*/ 35 h 40"/>
                <a:gd name="T6" fmla="*/ 24 w 34"/>
                <a:gd name="T7" fmla="*/ 39 h 40"/>
                <a:gd name="T8" fmla="*/ 17 w 34"/>
                <a:gd name="T9" fmla="*/ 40 h 40"/>
                <a:gd name="T10" fmla="*/ 10 w 34"/>
                <a:gd name="T11" fmla="*/ 39 h 40"/>
                <a:gd name="T12" fmla="*/ 5 w 34"/>
                <a:gd name="T13" fmla="*/ 35 h 40"/>
                <a:gd name="T14" fmla="*/ 1 w 34"/>
                <a:gd name="T15" fmla="*/ 28 h 40"/>
                <a:gd name="T16" fmla="*/ 0 w 34"/>
                <a:gd name="T17" fmla="*/ 20 h 40"/>
                <a:gd name="T18" fmla="*/ 1 w 34"/>
                <a:gd name="T19" fmla="*/ 12 h 40"/>
                <a:gd name="T20" fmla="*/ 5 w 34"/>
                <a:gd name="T21" fmla="*/ 5 h 40"/>
                <a:gd name="T22" fmla="*/ 11 w 34"/>
                <a:gd name="T23" fmla="*/ 1 h 40"/>
                <a:gd name="T24" fmla="*/ 17 w 34"/>
                <a:gd name="T25" fmla="*/ 0 h 40"/>
                <a:gd name="T26" fmla="*/ 24 w 34"/>
                <a:gd name="T27" fmla="*/ 1 h 40"/>
                <a:gd name="T28" fmla="*/ 29 w 34"/>
                <a:gd name="T29" fmla="*/ 5 h 40"/>
                <a:gd name="T30" fmla="*/ 33 w 34"/>
                <a:gd name="T31" fmla="*/ 12 h 40"/>
                <a:gd name="T32" fmla="*/ 34 w 34"/>
                <a:gd name="T33" fmla="*/ 20 h 40"/>
                <a:gd name="T34" fmla="*/ 27 w 34"/>
                <a:gd name="T35" fmla="*/ 20 h 40"/>
                <a:gd name="T36" fmla="*/ 26 w 34"/>
                <a:gd name="T37" fmla="*/ 15 h 40"/>
                <a:gd name="T38" fmla="*/ 24 w 34"/>
                <a:gd name="T39" fmla="*/ 11 h 40"/>
                <a:gd name="T40" fmla="*/ 21 w 34"/>
                <a:gd name="T41" fmla="*/ 8 h 40"/>
                <a:gd name="T42" fmla="*/ 17 w 34"/>
                <a:gd name="T43" fmla="*/ 7 h 40"/>
                <a:gd name="T44" fmla="*/ 13 w 34"/>
                <a:gd name="T45" fmla="*/ 8 h 40"/>
                <a:gd name="T46" fmla="*/ 10 w 34"/>
                <a:gd name="T47" fmla="*/ 11 h 40"/>
                <a:gd name="T48" fmla="*/ 8 w 34"/>
                <a:gd name="T49" fmla="*/ 15 h 40"/>
                <a:gd name="T50" fmla="*/ 8 w 34"/>
                <a:gd name="T51" fmla="*/ 20 h 40"/>
                <a:gd name="T52" fmla="*/ 8 w 34"/>
                <a:gd name="T53" fmla="*/ 26 h 40"/>
                <a:gd name="T54" fmla="*/ 10 w 34"/>
                <a:gd name="T55" fmla="*/ 30 h 40"/>
                <a:gd name="T56" fmla="*/ 13 w 34"/>
                <a:gd name="T57" fmla="*/ 32 h 40"/>
                <a:gd name="T58" fmla="*/ 17 w 34"/>
                <a:gd name="T59" fmla="*/ 33 h 40"/>
                <a:gd name="T60" fmla="*/ 21 w 34"/>
                <a:gd name="T61" fmla="*/ 32 h 40"/>
                <a:gd name="T62" fmla="*/ 24 w 34"/>
                <a:gd name="T63" fmla="*/ 29 h 40"/>
                <a:gd name="T64" fmla="*/ 26 w 34"/>
                <a:gd name="T65" fmla="*/ 25 h 40"/>
                <a:gd name="T66" fmla="*/ 27 w 34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" h="40">
                  <a:moveTo>
                    <a:pt x="34" y="20"/>
                  </a:moveTo>
                  <a:cubicBezTo>
                    <a:pt x="34" y="23"/>
                    <a:pt x="34" y="26"/>
                    <a:pt x="33" y="28"/>
                  </a:cubicBezTo>
                  <a:cubicBezTo>
                    <a:pt x="32" y="31"/>
                    <a:pt x="31" y="33"/>
                    <a:pt x="29" y="35"/>
                  </a:cubicBezTo>
                  <a:cubicBezTo>
                    <a:pt x="28" y="37"/>
                    <a:pt x="26" y="38"/>
                    <a:pt x="24" y="39"/>
                  </a:cubicBezTo>
                  <a:cubicBezTo>
                    <a:pt x="22" y="40"/>
                    <a:pt x="20" y="40"/>
                    <a:pt x="17" y="40"/>
                  </a:cubicBezTo>
                  <a:cubicBezTo>
                    <a:pt x="15" y="40"/>
                    <a:pt x="12" y="40"/>
                    <a:pt x="10" y="39"/>
                  </a:cubicBezTo>
                  <a:cubicBezTo>
                    <a:pt x="8" y="38"/>
                    <a:pt x="6" y="36"/>
                    <a:pt x="5" y="35"/>
                  </a:cubicBezTo>
                  <a:cubicBezTo>
                    <a:pt x="3" y="33"/>
                    <a:pt x="2" y="31"/>
                    <a:pt x="1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7"/>
                    <a:pt x="1" y="14"/>
                    <a:pt x="1" y="12"/>
                  </a:cubicBezTo>
                  <a:cubicBezTo>
                    <a:pt x="2" y="9"/>
                    <a:pt x="4" y="7"/>
                    <a:pt x="5" y="5"/>
                  </a:cubicBezTo>
                  <a:cubicBezTo>
                    <a:pt x="7" y="4"/>
                    <a:pt x="8" y="2"/>
                    <a:pt x="11" y="1"/>
                  </a:cubicBezTo>
                  <a:cubicBezTo>
                    <a:pt x="13" y="1"/>
                    <a:pt x="15" y="0"/>
                    <a:pt x="17" y="0"/>
                  </a:cubicBezTo>
                  <a:cubicBezTo>
                    <a:pt x="20" y="0"/>
                    <a:pt x="22" y="1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3" y="12"/>
                  </a:cubicBezTo>
                  <a:cubicBezTo>
                    <a:pt x="34" y="14"/>
                    <a:pt x="34" y="17"/>
                    <a:pt x="34" y="20"/>
                  </a:cubicBezTo>
                  <a:close/>
                  <a:moveTo>
                    <a:pt x="27" y="20"/>
                  </a:moveTo>
                  <a:cubicBezTo>
                    <a:pt x="27" y="18"/>
                    <a:pt x="27" y="16"/>
                    <a:pt x="26" y="15"/>
                  </a:cubicBezTo>
                  <a:cubicBezTo>
                    <a:pt x="26" y="13"/>
                    <a:pt x="25" y="12"/>
                    <a:pt x="24" y="11"/>
                  </a:cubicBezTo>
                  <a:cubicBezTo>
                    <a:pt x="23" y="10"/>
                    <a:pt x="22" y="9"/>
                    <a:pt x="21" y="8"/>
                  </a:cubicBezTo>
                  <a:cubicBezTo>
                    <a:pt x="20" y="8"/>
                    <a:pt x="18" y="7"/>
                    <a:pt x="17" y="7"/>
                  </a:cubicBezTo>
                  <a:cubicBezTo>
                    <a:pt x="16" y="7"/>
                    <a:pt x="14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9" y="12"/>
                    <a:pt x="9" y="13"/>
                    <a:pt x="8" y="15"/>
                  </a:cubicBezTo>
                  <a:cubicBezTo>
                    <a:pt x="8" y="16"/>
                    <a:pt x="8" y="18"/>
                    <a:pt x="8" y="20"/>
                  </a:cubicBezTo>
                  <a:cubicBezTo>
                    <a:pt x="8" y="22"/>
                    <a:pt x="8" y="24"/>
                    <a:pt x="8" y="26"/>
                  </a:cubicBezTo>
                  <a:cubicBezTo>
                    <a:pt x="9" y="27"/>
                    <a:pt x="10" y="28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9" y="33"/>
                    <a:pt x="20" y="33"/>
                    <a:pt x="21" y="32"/>
                  </a:cubicBezTo>
                  <a:cubicBezTo>
                    <a:pt x="22" y="31"/>
                    <a:pt x="23" y="30"/>
                    <a:pt x="24" y="29"/>
                  </a:cubicBezTo>
                  <a:cubicBezTo>
                    <a:pt x="25" y="28"/>
                    <a:pt x="26" y="27"/>
                    <a:pt x="26" y="25"/>
                  </a:cubicBezTo>
                  <a:cubicBezTo>
                    <a:pt x="27" y="24"/>
                    <a:pt x="27" y="22"/>
                    <a:pt x="27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4" name="Freeform 62">
              <a:extLst>
                <a:ext uri="{FF2B5EF4-FFF2-40B4-BE49-F238E27FC236}">
                  <a16:creationId xmlns:a16="http://schemas.microsoft.com/office/drawing/2014/main" id="{E5B9E395-C74C-4D98-8911-EE2C765D8BE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68067" y="6418333"/>
              <a:ext cx="57543" cy="101135"/>
            </a:xfrm>
            <a:custGeom>
              <a:avLst/>
              <a:gdLst>
                <a:gd name="T0" fmla="*/ 21 w 23"/>
                <a:gd name="T1" fmla="*/ 9 h 39"/>
                <a:gd name="T2" fmla="*/ 18 w 23"/>
                <a:gd name="T3" fmla="*/ 8 h 39"/>
                <a:gd name="T4" fmla="*/ 15 w 23"/>
                <a:gd name="T5" fmla="*/ 7 h 39"/>
                <a:gd name="T6" fmla="*/ 10 w 23"/>
                <a:gd name="T7" fmla="*/ 10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1 h 39"/>
                <a:gd name="T16" fmla="*/ 8 w 23"/>
                <a:gd name="T17" fmla="*/ 1 h 39"/>
                <a:gd name="T18" fmla="*/ 8 w 23"/>
                <a:gd name="T19" fmla="*/ 5 h 39"/>
                <a:gd name="T20" fmla="*/ 9 w 23"/>
                <a:gd name="T21" fmla="*/ 3 h 39"/>
                <a:gd name="T22" fmla="*/ 11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0 w 23"/>
                <a:gd name="T29" fmla="*/ 1 h 39"/>
                <a:gd name="T30" fmla="*/ 23 w 23"/>
                <a:gd name="T31" fmla="*/ 2 h 39"/>
                <a:gd name="T32" fmla="*/ 21 w 23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9"/>
                  </a:moveTo>
                  <a:cubicBezTo>
                    <a:pt x="20" y="8"/>
                    <a:pt x="19" y="8"/>
                    <a:pt x="18" y="8"/>
                  </a:cubicBezTo>
                  <a:cubicBezTo>
                    <a:pt x="18" y="8"/>
                    <a:pt x="17" y="7"/>
                    <a:pt x="15" y="7"/>
                  </a:cubicBezTo>
                  <a:cubicBezTo>
                    <a:pt x="13" y="7"/>
                    <a:pt x="11" y="8"/>
                    <a:pt x="10" y="10"/>
                  </a:cubicBezTo>
                  <a:cubicBezTo>
                    <a:pt x="8" y="12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9" y="3"/>
                    <a:pt x="9" y="3"/>
                  </a:cubicBezTo>
                  <a:cubicBezTo>
                    <a:pt x="10" y="2"/>
                    <a:pt x="11" y="2"/>
                    <a:pt x="11" y="1"/>
                  </a:cubicBezTo>
                  <a:cubicBezTo>
                    <a:pt x="12" y="1"/>
                    <a:pt x="13" y="1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19" y="0"/>
                    <a:pt x="20" y="1"/>
                  </a:cubicBezTo>
                  <a:cubicBezTo>
                    <a:pt x="21" y="1"/>
                    <a:pt x="22" y="1"/>
                    <a:pt x="23" y="2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5" name="Freeform 63">
              <a:extLst>
                <a:ext uri="{FF2B5EF4-FFF2-40B4-BE49-F238E27FC236}">
                  <a16:creationId xmlns:a16="http://schemas.microsoft.com/office/drawing/2014/main" id="{53BB8418-388C-4142-9A80-8BF00A87F7B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43046" y="6383459"/>
              <a:ext cx="19181" cy="136010"/>
            </a:xfrm>
            <a:custGeom>
              <a:avLst/>
              <a:gdLst>
                <a:gd name="T0" fmla="*/ 0 w 11"/>
                <a:gd name="T1" fmla="*/ 78 h 78"/>
                <a:gd name="T2" fmla="*/ 0 w 11"/>
                <a:gd name="T3" fmla="*/ 6 h 78"/>
                <a:gd name="T4" fmla="*/ 11 w 11"/>
                <a:gd name="T5" fmla="*/ 0 h 78"/>
                <a:gd name="T6" fmla="*/ 11 w 11"/>
                <a:gd name="T7" fmla="*/ 78 h 78"/>
                <a:gd name="T8" fmla="*/ 0 w 1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8">
                  <a:moveTo>
                    <a:pt x="0" y="78"/>
                  </a:moveTo>
                  <a:lnTo>
                    <a:pt x="0" y="6"/>
                  </a:lnTo>
                  <a:lnTo>
                    <a:pt x="11" y="0"/>
                  </a:lnTo>
                  <a:lnTo>
                    <a:pt x="11" y="7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6" name="Freeform 64">
              <a:extLst>
                <a:ext uri="{FF2B5EF4-FFF2-40B4-BE49-F238E27FC236}">
                  <a16:creationId xmlns:a16="http://schemas.microsoft.com/office/drawing/2014/main" id="{0256DB41-B3C1-4FEB-B394-9762C00E7F7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084896" y="6383459"/>
              <a:ext cx="80211" cy="137753"/>
            </a:xfrm>
            <a:custGeom>
              <a:avLst/>
              <a:gdLst>
                <a:gd name="T0" fmla="*/ 24 w 32"/>
                <a:gd name="T1" fmla="*/ 53 h 54"/>
                <a:gd name="T2" fmla="*/ 24 w 32"/>
                <a:gd name="T3" fmla="*/ 50 h 54"/>
                <a:gd name="T4" fmla="*/ 22 w 32"/>
                <a:gd name="T5" fmla="*/ 51 h 54"/>
                <a:gd name="T6" fmla="*/ 20 w 32"/>
                <a:gd name="T7" fmla="*/ 53 h 54"/>
                <a:gd name="T8" fmla="*/ 17 w 32"/>
                <a:gd name="T9" fmla="*/ 54 h 54"/>
                <a:gd name="T10" fmla="*/ 14 w 32"/>
                <a:gd name="T11" fmla="*/ 54 h 54"/>
                <a:gd name="T12" fmla="*/ 9 w 32"/>
                <a:gd name="T13" fmla="*/ 53 h 54"/>
                <a:gd name="T14" fmla="*/ 4 w 32"/>
                <a:gd name="T15" fmla="*/ 49 h 54"/>
                <a:gd name="T16" fmla="*/ 1 w 32"/>
                <a:gd name="T17" fmla="*/ 43 h 54"/>
                <a:gd name="T18" fmla="*/ 0 w 32"/>
                <a:gd name="T19" fmla="*/ 33 h 54"/>
                <a:gd name="T20" fmla="*/ 1 w 32"/>
                <a:gd name="T21" fmla="*/ 25 h 54"/>
                <a:gd name="T22" fmla="*/ 4 w 32"/>
                <a:gd name="T23" fmla="*/ 19 h 54"/>
                <a:gd name="T24" fmla="*/ 9 w 32"/>
                <a:gd name="T25" fmla="*/ 15 h 54"/>
                <a:gd name="T26" fmla="*/ 15 w 32"/>
                <a:gd name="T27" fmla="*/ 14 h 54"/>
                <a:gd name="T28" fmla="*/ 18 w 32"/>
                <a:gd name="T29" fmla="*/ 14 h 54"/>
                <a:gd name="T30" fmla="*/ 20 w 32"/>
                <a:gd name="T31" fmla="*/ 15 h 54"/>
                <a:gd name="T32" fmla="*/ 22 w 32"/>
                <a:gd name="T33" fmla="*/ 17 h 54"/>
                <a:gd name="T34" fmla="*/ 24 w 32"/>
                <a:gd name="T35" fmla="*/ 18 h 54"/>
                <a:gd name="T36" fmla="*/ 24 w 32"/>
                <a:gd name="T37" fmla="*/ 4 h 54"/>
                <a:gd name="T38" fmla="*/ 32 w 32"/>
                <a:gd name="T39" fmla="*/ 0 h 54"/>
                <a:gd name="T40" fmla="*/ 32 w 32"/>
                <a:gd name="T41" fmla="*/ 53 h 54"/>
                <a:gd name="T42" fmla="*/ 24 w 32"/>
                <a:gd name="T43" fmla="*/ 53 h 54"/>
                <a:gd name="T44" fmla="*/ 24 w 32"/>
                <a:gd name="T45" fmla="*/ 26 h 54"/>
                <a:gd name="T46" fmla="*/ 23 w 32"/>
                <a:gd name="T47" fmla="*/ 24 h 54"/>
                <a:gd name="T48" fmla="*/ 21 w 32"/>
                <a:gd name="T49" fmla="*/ 23 h 54"/>
                <a:gd name="T50" fmla="*/ 18 w 32"/>
                <a:gd name="T51" fmla="*/ 22 h 54"/>
                <a:gd name="T52" fmla="*/ 15 w 32"/>
                <a:gd name="T53" fmla="*/ 21 h 54"/>
                <a:gd name="T54" fmla="*/ 9 w 32"/>
                <a:gd name="T55" fmla="*/ 24 h 54"/>
                <a:gd name="T56" fmla="*/ 7 w 32"/>
                <a:gd name="T57" fmla="*/ 33 h 54"/>
                <a:gd name="T58" fmla="*/ 8 w 32"/>
                <a:gd name="T59" fmla="*/ 39 h 54"/>
                <a:gd name="T60" fmla="*/ 9 w 32"/>
                <a:gd name="T61" fmla="*/ 44 h 54"/>
                <a:gd name="T62" fmla="*/ 12 w 32"/>
                <a:gd name="T63" fmla="*/ 46 h 54"/>
                <a:gd name="T64" fmla="*/ 16 w 32"/>
                <a:gd name="T65" fmla="*/ 47 h 54"/>
                <a:gd name="T66" fmla="*/ 18 w 32"/>
                <a:gd name="T67" fmla="*/ 47 h 54"/>
                <a:gd name="T68" fmla="*/ 21 w 32"/>
                <a:gd name="T69" fmla="*/ 46 h 54"/>
                <a:gd name="T70" fmla="*/ 23 w 32"/>
                <a:gd name="T71" fmla="*/ 44 h 54"/>
                <a:gd name="T72" fmla="*/ 24 w 32"/>
                <a:gd name="T73" fmla="*/ 42 h 54"/>
                <a:gd name="T74" fmla="*/ 24 w 32"/>
                <a:gd name="T75" fmla="*/ 2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" h="54">
                  <a:moveTo>
                    <a:pt x="24" y="53"/>
                  </a:move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3" y="51"/>
                    <a:pt x="22" y="51"/>
                  </a:cubicBezTo>
                  <a:cubicBezTo>
                    <a:pt x="21" y="52"/>
                    <a:pt x="21" y="52"/>
                    <a:pt x="20" y="53"/>
                  </a:cubicBezTo>
                  <a:cubicBezTo>
                    <a:pt x="19" y="53"/>
                    <a:pt x="18" y="54"/>
                    <a:pt x="17" y="54"/>
                  </a:cubicBezTo>
                  <a:cubicBezTo>
                    <a:pt x="16" y="54"/>
                    <a:pt x="15" y="54"/>
                    <a:pt x="14" y="54"/>
                  </a:cubicBezTo>
                  <a:cubicBezTo>
                    <a:pt x="12" y="54"/>
                    <a:pt x="10" y="54"/>
                    <a:pt x="9" y="53"/>
                  </a:cubicBezTo>
                  <a:cubicBezTo>
                    <a:pt x="7" y="52"/>
                    <a:pt x="5" y="51"/>
                    <a:pt x="4" y="49"/>
                  </a:cubicBezTo>
                  <a:cubicBezTo>
                    <a:pt x="3" y="48"/>
                    <a:pt x="1" y="45"/>
                    <a:pt x="1" y="43"/>
                  </a:cubicBezTo>
                  <a:cubicBezTo>
                    <a:pt x="0" y="40"/>
                    <a:pt x="0" y="37"/>
                    <a:pt x="0" y="33"/>
                  </a:cubicBezTo>
                  <a:cubicBezTo>
                    <a:pt x="0" y="30"/>
                    <a:pt x="0" y="27"/>
                    <a:pt x="1" y="25"/>
                  </a:cubicBezTo>
                  <a:cubicBezTo>
                    <a:pt x="2" y="22"/>
                    <a:pt x="3" y="20"/>
                    <a:pt x="4" y="19"/>
                  </a:cubicBezTo>
                  <a:cubicBezTo>
                    <a:pt x="6" y="17"/>
                    <a:pt x="7" y="16"/>
                    <a:pt x="9" y="15"/>
                  </a:cubicBezTo>
                  <a:cubicBezTo>
                    <a:pt x="11" y="14"/>
                    <a:pt x="13" y="14"/>
                    <a:pt x="15" y="14"/>
                  </a:cubicBezTo>
                  <a:cubicBezTo>
                    <a:pt x="16" y="14"/>
                    <a:pt x="17" y="14"/>
                    <a:pt x="18" y="14"/>
                  </a:cubicBezTo>
                  <a:cubicBezTo>
                    <a:pt x="18" y="15"/>
                    <a:pt x="19" y="15"/>
                    <a:pt x="20" y="15"/>
                  </a:cubicBezTo>
                  <a:cubicBezTo>
                    <a:pt x="21" y="16"/>
                    <a:pt x="22" y="16"/>
                    <a:pt x="22" y="17"/>
                  </a:cubicBezTo>
                  <a:cubicBezTo>
                    <a:pt x="23" y="17"/>
                    <a:pt x="24" y="18"/>
                    <a:pt x="24" y="18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53"/>
                    <a:pt x="32" y="53"/>
                    <a:pt x="32" y="53"/>
                  </a:cubicBezTo>
                  <a:lnTo>
                    <a:pt x="24" y="53"/>
                  </a:lnTo>
                  <a:close/>
                  <a:moveTo>
                    <a:pt x="24" y="26"/>
                  </a:moveTo>
                  <a:cubicBezTo>
                    <a:pt x="24" y="26"/>
                    <a:pt x="23" y="25"/>
                    <a:pt x="23" y="24"/>
                  </a:cubicBezTo>
                  <a:cubicBezTo>
                    <a:pt x="22" y="24"/>
                    <a:pt x="22" y="23"/>
                    <a:pt x="21" y="23"/>
                  </a:cubicBezTo>
                  <a:cubicBezTo>
                    <a:pt x="20" y="22"/>
                    <a:pt x="19" y="22"/>
                    <a:pt x="18" y="22"/>
                  </a:cubicBezTo>
                  <a:cubicBezTo>
                    <a:pt x="17" y="21"/>
                    <a:pt x="16" y="21"/>
                    <a:pt x="15" y="21"/>
                  </a:cubicBezTo>
                  <a:cubicBezTo>
                    <a:pt x="13" y="21"/>
                    <a:pt x="11" y="22"/>
                    <a:pt x="9" y="24"/>
                  </a:cubicBezTo>
                  <a:cubicBezTo>
                    <a:pt x="8" y="26"/>
                    <a:pt x="7" y="29"/>
                    <a:pt x="7" y="33"/>
                  </a:cubicBezTo>
                  <a:cubicBezTo>
                    <a:pt x="7" y="36"/>
                    <a:pt x="7" y="38"/>
                    <a:pt x="8" y="39"/>
                  </a:cubicBezTo>
                  <a:cubicBezTo>
                    <a:pt x="8" y="41"/>
                    <a:pt x="9" y="43"/>
                    <a:pt x="9" y="44"/>
                  </a:cubicBezTo>
                  <a:cubicBezTo>
                    <a:pt x="10" y="45"/>
                    <a:pt x="11" y="46"/>
                    <a:pt x="12" y="46"/>
                  </a:cubicBezTo>
                  <a:cubicBezTo>
                    <a:pt x="13" y="47"/>
                    <a:pt x="14" y="47"/>
                    <a:pt x="16" y="47"/>
                  </a:cubicBezTo>
                  <a:cubicBezTo>
                    <a:pt x="17" y="47"/>
                    <a:pt x="18" y="47"/>
                    <a:pt x="18" y="47"/>
                  </a:cubicBezTo>
                  <a:cubicBezTo>
                    <a:pt x="19" y="46"/>
                    <a:pt x="20" y="46"/>
                    <a:pt x="21" y="46"/>
                  </a:cubicBezTo>
                  <a:cubicBezTo>
                    <a:pt x="21" y="45"/>
                    <a:pt x="22" y="45"/>
                    <a:pt x="23" y="44"/>
                  </a:cubicBezTo>
                  <a:cubicBezTo>
                    <a:pt x="23" y="43"/>
                    <a:pt x="24" y="43"/>
                    <a:pt x="24" y="42"/>
                  </a:cubicBezTo>
                  <a:lnTo>
                    <a:pt x="24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7" name="Freeform 65">
              <a:extLst>
                <a:ext uri="{FF2B5EF4-FFF2-40B4-BE49-F238E27FC236}">
                  <a16:creationId xmlns:a16="http://schemas.microsoft.com/office/drawing/2014/main" id="{F2BC9C1F-3F30-47A6-B503-20FB179B7F3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29624" y="6421821"/>
              <a:ext cx="122060" cy="97648"/>
            </a:xfrm>
            <a:custGeom>
              <a:avLst/>
              <a:gdLst>
                <a:gd name="T0" fmla="*/ 55 w 70"/>
                <a:gd name="T1" fmla="*/ 56 h 56"/>
                <a:gd name="T2" fmla="*/ 45 w 70"/>
                <a:gd name="T3" fmla="*/ 56 h 56"/>
                <a:gd name="T4" fmla="*/ 35 w 70"/>
                <a:gd name="T5" fmla="*/ 16 h 56"/>
                <a:gd name="T6" fmla="*/ 25 w 70"/>
                <a:gd name="T7" fmla="*/ 56 h 56"/>
                <a:gd name="T8" fmla="*/ 16 w 70"/>
                <a:gd name="T9" fmla="*/ 56 h 56"/>
                <a:gd name="T10" fmla="*/ 0 w 70"/>
                <a:gd name="T11" fmla="*/ 0 h 56"/>
                <a:gd name="T12" fmla="*/ 12 w 70"/>
                <a:gd name="T13" fmla="*/ 0 h 56"/>
                <a:gd name="T14" fmla="*/ 20 w 70"/>
                <a:gd name="T15" fmla="*/ 38 h 56"/>
                <a:gd name="T16" fmla="*/ 31 w 70"/>
                <a:gd name="T17" fmla="*/ 0 h 56"/>
                <a:gd name="T18" fmla="*/ 39 w 70"/>
                <a:gd name="T19" fmla="*/ 0 h 56"/>
                <a:gd name="T20" fmla="*/ 51 w 70"/>
                <a:gd name="T21" fmla="*/ 38 h 56"/>
                <a:gd name="T22" fmla="*/ 60 w 70"/>
                <a:gd name="T23" fmla="*/ 0 h 56"/>
                <a:gd name="T24" fmla="*/ 70 w 70"/>
                <a:gd name="T25" fmla="*/ 0 h 56"/>
                <a:gd name="T26" fmla="*/ 55 w 70"/>
                <a:gd name="T2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6">
                  <a:moveTo>
                    <a:pt x="55" y="56"/>
                  </a:moveTo>
                  <a:lnTo>
                    <a:pt x="45" y="56"/>
                  </a:lnTo>
                  <a:lnTo>
                    <a:pt x="35" y="16"/>
                  </a:lnTo>
                  <a:lnTo>
                    <a:pt x="25" y="56"/>
                  </a:lnTo>
                  <a:lnTo>
                    <a:pt x="16" y="5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20" y="38"/>
                  </a:lnTo>
                  <a:lnTo>
                    <a:pt x="31" y="0"/>
                  </a:lnTo>
                  <a:lnTo>
                    <a:pt x="39" y="0"/>
                  </a:lnTo>
                  <a:lnTo>
                    <a:pt x="51" y="38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5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8" name="Freeform 66">
              <a:extLst>
                <a:ext uri="{FF2B5EF4-FFF2-40B4-BE49-F238E27FC236}">
                  <a16:creationId xmlns:a16="http://schemas.microsoft.com/office/drawing/2014/main" id="{F2E1921C-CA0E-4886-93CA-956A6497CF0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362147" y="6418333"/>
              <a:ext cx="88930" cy="102879"/>
            </a:xfrm>
            <a:custGeom>
              <a:avLst/>
              <a:gdLst>
                <a:gd name="T0" fmla="*/ 35 w 35"/>
                <a:gd name="T1" fmla="*/ 20 h 40"/>
                <a:gd name="T2" fmla="*/ 33 w 35"/>
                <a:gd name="T3" fmla="*/ 28 h 40"/>
                <a:gd name="T4" fmla="*/ 30 w 35"/>
                <a:gd name="T5" fmla="*/ 35 h 40"/>
                <a:gd name="T6" fmla="*/ 24 w 35"/>
                <a:gd name="T7" fmla="*/ 39 h 40"/>
                <a:gd name="T8" fmla="*/ 17 w 35"/>
                <a:gd name="T9" fmla="*/ 40 h 40"/>
                <a:gd name="T10" fmla="*/ 11 w 35"/>
                <a:gd name="T11" fmla="*/ 39 h 40"/>
                <a:gd name="T12" fmla="*/ 5 w 35"/>
                <a:gd name="T13" fmla="*/ 35 h 40"/>
                <a:gd name="T14" fmla="*/ 2 w 35"/>
                <a:gd name="T15" fmla="*/ 28 h 40"/>
                <a:gd name="T16" fmla="*/ 0 w 35"/>
                <a:gd name="T17" fmla="*/ 20 h 40"/>
                <a:gd name="T18" fmla="*/ 2 w 35"/>
                <a:gd name="T19" fmla="*/ 12 h 40"/>
                <a:gd name="T20" fmla="*/ 5 w 35"/>
                <a:gd name="T21" fmla="*/ 5 h 40"/>
                <a:gd name="T22" fmla="*/ 11 w 35"/>
                <a:gd name="T23" fmla="*/ 1 h 40"/>
                <a:gd name="T24" fmla="*/ 18 w 35"/>
                <a:gd name="T25" fmla="*/ 0 h 40"/>
                <a:gd name="T26" fmla="*/ 24 w 35"/>
                <a:gd name="T27" fmla="*/ 1 h 40"/>
                <a:gd name="T28" fmla="*/ 30 w 35"/>
                <a:gd name="T29" fmla="*/ 5 h 40"/>
                <a:gd name="T30" fmla="*/ 33 w 35"/>
                <a:gd name="T31" fmla="*/ 12 h 40"/>
                <a:gd name="T32" fmla="*/ 35 w 35"/>
                <a:gd name="T33" fmla="*/ 20 h 40"/>
                <a:gd name="T34" fmla="*/ 27 w 35"/>
                <a:gd name="T35" fmla="*/ 20 h 40"/>
                <a:gd name="T36" fmla="*/ 26 w 35"/>
                <a:gd name="T37" fmla="*/ 15 h 40"/>
                <a:gd name="T38" fmla="*/ 24 w 35"/>
                <a:gd name="T39" fmla="*/ 11 h 40"/>
                <a:gd name="T40" fmla="*/ 21 w 35"/>
                <a:gd name="T41" fmla="*/ 8 h 40"/>
                <a:gd name="T42" fmla="*/ 17 w 35"/>
                <a:gd name="T43" fmla="*/ 7 h 40"/>
                <a:gd name="T44" fmla="*/ 13 w 35"/>
                <a:gd name="T45" fmla="*/ 8 h 40"/>
                <a:gd name="T46" fmla="*/ 10 w 35"/>
                <a:gd name="T47" fmla="*/ 11 h 40"/>
                <a:gd name="T48" fmla="*/ 9 w 35"/>
                <a:gd name="T49" fmla="*/ 15 h 40"/>
                <a:gd name="T50" fmla="*/ 8 w 35"/>
                <a:gd name="T51" fmla="*/ 20 h 40"/>
                <a:gd name="T52" fmla="*/ 9 w 35"/>
                <a:gd name="T53" fmla="*/ 26 h 40"/>
                <a:gd name="T54" fmla="*/ 11 w 35"/>
                <a:gd name="T55" fmla="*/ 30 h 40"/>
                <a:gd name="T56" fmla="*/ 14 w 35"/>
                <a:gd name="T57" fmla="*/ 32 h 40"/>
                <a:gd name="T58" fmla="*/ 18 w 35"/>
                <a:gd name="T59" fmla="*/ 33 h 40"/>
                <a:gd name="T60" fmla="*/ 21 w 35"/>
                <a:gd name="T61" fmla="*/ 32 h 40"/>
                <a:gd name="T62" fmla="*/ 24 w 35"/>
                <a:gd name="T63" fmla="*/ 29 h 40"/>
                <a:gd name="T64" fmla="*/ 26 w 35"/>
                <a:gd name="T65" fmla="*/ 25 h 40"/>
                <a:gd name="T66" fmla="*/ 27 w 35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40">
                  <a:moveTo>
                    <a:pt x="35" y="20"/>
                  </a:moveTo>
                  <a:cubicBezTo>
                    <a:pt x="35" y="23"/>
                    <a:pt x="34" y="26"/>
                    <a:pt x="33" y="28"/>
                  </a:cubicBezTo>
                  <a:cubicBezTo>
                    <a:pt x="32" y="31"/>
                    <a:pt x="31" y="33"/>
                    <a:pt x="30" y="35"/>
                  </a:cubicBezTo>
                  <a:cubicBezTo>
                    <a:pt x="28" y="37"/>
                    <a:pt x="26" y="38"/>
                    <a:pt x="24" y="39"/>
                  </a:cubicBezTo>
                  <a:cubicBezTo>
                    <a:pt x="22" y="40"/>
                    <a:pt x="20" y="40"/>
                    <a:pt x="17" y="40"/>
                  </a:cubicBezTo>
                  <a:cubicBezTo>
                    <a:pt x="15" y="40"/>
                    <a:pt x="13" y="40"/>
                    <a:pt x="11" y="39"/>
                  </a:cubicBezTo>
                  <a:cubicBezTo>
                    <a:pt x="8" y="38"/>
                    <a:pt x="7" y="36"/>
                    <a:pt x="5" y="35"/>
                  </a:cubicBezTo>
                  <a:cubicBezTo>
                    <a:pt x="4" y="33"/>
                    <a:pt x="2" y="31"/>
                    <a:pt x="2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7"/>
                    <a:pt x="1" y="14"/>
                    <a:pt x="2" y="12"/>
                  </a:cubicBezTo>
                  <a:cubicBezTo>
                    <a:pt x="3" y="9"/>
                    <a:pt x="4" y="7"/>
                    <a:pt x="5" y="5"/>
                  </a:cubicBezTo>
                  <a:cubicBezTo>
                    <a:pt x="7" y="4"/>
                    <a:pt x="9" y="2"/>
                    <a:pt x="11" y="1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20" y="0"/>
                    <a:pt x="22" y="1"/>
                    <a:pt x="24" y="1"/>
                  </a:cubicBezTo>
                  <a:cubicBezTo>
                    <a:pt x="26" y="2"/>
                    <a:pt x="28" y="4"/>
                    <a:pt x="30" y="5"/>
                  </a:cubicBezTo>
                  <a:cubicBezTo>
                    <a:pt x="31" y="7"/>
                    <a:pt x="32" y="9"/>
                    <a:pt x="33" y="12"/>
                  </a:cubicBezTo>
                  <a:cubicBezTo>
                    <a:pt x="34" y="14"/>
                    <a:pt x="35" y="17"/>
                    <a:pt x="35" y="20"/>
                  </a:cubicBezTo>
                  <a:close/>
                  <a:moveTo>
                    <a:pt x="27" y="20"/>
                  </a:moveTo>
                  <a:cubicBezTo>
                    <a:pt x="27" y="18"/>
                    <a:pt x="27" y="16"/>
                    <a:pt x="26" y="15"/>
                  </a:cubicBezTo>
                  <a:cubicBezTo>
                    <a:pt x="26" y="13"/>
                    <a:pt x="25" y="12"/>
                    <a:pt x="24" y="11"/>
                  </a:cubicBezTo>
                  <a:cubicBezTo>
                    <a:pt x="24" y="10"/>
                    <a:pt x="23" y="9"/>
                    <a:pt x="21" y="8"/>
                  </a:cubicBezTo>
                  <a:cubicBezTo>
                    <a:pt x="20" y="8"/>
                    <a:pt x="19" y="7"/>
                    <a:pt x="17" y="7"/>
                  </a:cubicBezTo>
                  <a:cubicBezTo>
                    <a:pt x="16" y="7"/>
                    <a:pt x="14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10" y="12"/>
                    <a:pt x="9" y="13"/>
                    <a:pt x="9" y="15"/>
                  </a:cubicBezTo>
                  <a:cubicBezTo>
                    <a:pt x="8" y="16"/>
                    <a:pt x="8" y="18"/>
                    <a:pt x="8" y="20"/>
                  </a:cubicBezTo>
                  <a:cubicBezTo>
                    <a:pt x="8" y="22"/>
                    <a:pt x="8" y="24"/>
                    <a:pt x="9" y="26"/>
                  </a:cubicBezTo>
                  <a:cubicBezTo>
                    <a:pt x="9" y="27"/>
                    <a:pt x="10" y="28"/>
                    <a:pt x="11" y="30"/>
                  </a:cubicBezTo>
                  <a:cubicBezTo>
                    <a:pt x="11" y="31"/>
                    <a:pt x="12" y="32"/>
                    <a:pt x="14" y="32"/>
                  </a:cubicBezTo>
                  <a:cubicBezTo>
                    <a:pt x="15" y="33"/>
                    <a:pt x="16" y="33"/>
                    <a:pt x="18" y="33"/>
                  </a:cubicBezTo>
                  <a:cubicBezTo>
                    <a:pt x="19" y="33"/>
                    <a:pt x="20" y="33"/>
                    <a:pt x="21" y="32"/>
                  </a:cubicBezTo>
                  <a:cubicBezTo>
                    <a:pt x="23" y="31"/>
                    <a:pt x="24" y="30"/>
                    <a:pt x="24" y="29"/>
                  </a:cubicBezTo>
                  <a:cubicBezTo>
                    <a:pt x="25" y="28"/>
                    <a:pt x="26" y="27"/>
                    <a:pt x="26" y="25"/>
                  </a:cubicBezTo>
                  <a:cubicBezTo>
                    <a:pt x="27" y="24"/>
                    <a:pt x="27" y="22"/>
                    <a:pt x="27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9" name="Freeform 67">
              <a:extLst>
                <a:ext uri="{FF2B5EF4-FFF2-40B4-BE49-F238E27FC236}">
                  <a16:creationId xmlns:a16="http://schemas.microsoft.com/office/drawing/2014/main" id="{33147323-CD74-4B45-8B3D-9FC2D6ABC4D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68514" y="6418333"/>
              <a:ext cx="59286" cy="101135"/>
            </a:xfrm>
            <a:custGeom>
              <a:avLst/>
              <a:gdLst>
                <a:gd name="T0" fmla="*/ 21 w 23"/>
                <a:gd name="T1" fmla="*/ 9 h 39"/>
                <a:gd name="T2" fmla="*/ 19 w 23"/>
                <a:gd name="T3" fmla="*/ 8 h 39"/>
                <a:gd name="T4" fmla="*/ 16 w 23"/>
                <a:gd name="T5" fmla="*/ 7 h 39"/>
                <a:gd name="T6" fmla="*/ 10 w 23"/>
                <a:gd name="T7" fmla="*/ 10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1 h 39"/>
                <a:gd name="T16" fmla="*/ 8 w 23"/>
                <a:gd name="T17" fmla="*/ 1 h 39"/>
                <a:gd name="T18" fmla="*/ 8 w 23"/>
                <a:gd name="T19" fmla="*/ 5 h 39"/>
                <a:gd name="T20" fmla="*/ 10 w 23"/>
                <a:gd name="T21" fmla="*/ 3 h 39"/>
                <a:gd name="T22" fmla="*/ 12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1 w 23"/>
                <a:gd name="T29" fmla="*/ 1 h 39"/>
                <a:gd name="T30" fmla="*/ 23 w 23"/>
                <a:gd name="T31" fmla="*/ 2 h 39"/>
                <a:gd name="T32" fmla="*/ 21 w 23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9"/>
                  </a:moveTo>
                  <a:cubicBezTo>
                    <a:pt x="20" y="8"/>
                    <a:pt x="20" y="8"/>
                    <a:pt x="19" y="8"/>
                  </a:cubicBezTo>
                  <a:cubicBezTo>
                    <a:pt x="18" y="8"/>
                    <a:pt x="17" y="7"/>
                    <a:pt x="16" y="7"/>
                  </a:cubicBezTo>
                  <a:cubicBezTo>
                    <a:pt x="13" y="7"/>
                    <a:pt x="11" y="8"/>
                    <a:pt x="10" y="10"/>
                  </a:cubicBezTo>
                  <a:cubicBezTo>
                    <a:pt x="9" y="12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9" y="3"/>
                    <a:pt x="10" y="3"/>
                  </a:cubicBezTo>
                  <a:cubicBezTo>
                    <a:pt x="10" y="2"/>
                    <a:pt x="11" y="2"/>
                    <a:pt x="12" y="1"/>
                  </a:cubicBezTo>
                  <a:cubicBezTo>
                    <a:pt x="12" y="1"/>
                    <a:pt x="13" y="1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3" y="2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50" name="Freeform 68">
              <a:extLst>
                <a:ext uri="{FF2B5EF4-FFF2-40B4-BE49-F238E27FC236}">
                  <a16:creationId xmlns:a16="http://schemas.microsoft.com/office/drawing/2014/main" id="{646502BE-8655-4E99-B8D3-19E6C1D2B9F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45237" y="6383459"/>
              <a:ext cx="76723" cy="136010"/>
            </a:xfrm>
            <a:custGeom>
              <a:avLst/>
              <a:gdLst>
                <a:gd name="T0" fmla="*/ 31 w 44"/>
                <a:gd name="T1" fmla="*/ 78 h 78"/>
                <a:gd name="T2" fmla="*/ 19 w 44"/>
                <a:gd name="T3" fmla="*/ 50 h 78"/>
                <a:gd name="T4" fmla="*/ 10 w 44"/>
                <a:gd name="T5" fmla="*/ 61 h 78"/>
                <a:gd name="T6" fmla="*/ 10 w 44"/>
                <a:gd name="T7" fmla="*/ 78 h 78"/>
                <a:gd name="T8" fmla="*/ 0 w 44"/>
                <a:gd name="T9" fmla="*/ 78 h 78"/>
                <a:gd name="T10" fmla="*/ 0 w 44"/>
                <a:gd name="T11" fmla="*/ 6 h 78"/>
                <a:gd name="T12" fmla="*/ 10 w 44"/>
                <a:gd name="T13" fmla="*/ 0 h 78"/>
                <a:gd name="T14" fmla="*/ 10 w 44"/>
                <a:gd name="T15" fmla="*/ 47 h 78"/>
                <a:gd name="T16" fmla="*/ 28 w 44"/>
                <a:gd name="T17" fmla="*/ 22 h 78"/>
                <a:gd name="T18" fmla="*/ 41 w 44"/>
                <a:gd name="T19" fmla="*/ 22 h 78"/>
                <a:gd name="T20" fmla="*/ 26 w 44"/>
                <a:gd name="T21" fmla="*/ 41 h 78"/>
                <a:gd name="T22" fmla="*/ 44 w 44"/>
                <a:gd name="T23" fmla="*/ 78 h 78"/>
                <a:gd name="T24" fmla="*/ 31 w 44"/>
                <a:gd name="T2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78">
                  <a:moveTo>
                    <a:pt x="31" y="78"/>
                  </a:moveTo>
                  <a:lnTo>
                    <a:pt x="19" y="50"/>
                  </a:lnTo>
                  <a:lnTo>
                    <a:pt x="10" y="61"/>
                  </a:lnTo>
                  <a:lnTo>
                    <a:pt x="10" y="78"/>
                  </a:lnTo>
                  <a:lnTo>
                    <a:pt x="0" y="78"/>
                  </a:lnTo>
                  <a:lnTo>
                    <a:pt x="0" y="6"/>
                  </a:lnTo>
                  <a:lnTo>
                    <a:pt x="10" y="0"/>
                  </a:lnTo>
                  <a:lnTo>
                    <a:pt x="10" y="47"/>
                  </a:lnTo>
                  <a:lnTo>
                    <a:pt x="28" y="22"/>
                  </a:lnTo>
                  <a:lnTo>
                    <a:pt x="41" y="22"/>
                  </a:lnTo>
                  <a:lnTo>
                    <a:pt x="26" y="41"/>
                  </a:lnTo>
                  <a:lnTo>
                    <a:pt x="44" y="78"/>
                  </a:lnTo>
                  <a:lnTo>
                    <a:pt x="31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51" name="Freeform 69">
              <a:extLst>
                <a:ext uri="{FF2B5EF4-FFF2-40B4-BE49-F238E27FC236}">
                  <a16:creationId xmlns:a16="http://schemas.microsoft.com/office/drawing/2014/main" id="{7B89F1B5-6B06-45D2-838B-039A44EFFD1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28936" y="6418333"/>
              <a:ext cx="74980" cy="102879"/>
            </a:xfrm>
            <a:custGeom>
              <a:avLst/>
              <a:gdLst>
                <a:gd name="T0" fmla="*/ 28 w 29"/>
                <a:gd name="T1" fmla="*/ 4 h 40"/>
                <a:gd name="T2" fmla="*/ 25 w 29"/>
                <a:gd name="T3" fmla="*/ 10 h 40"/>
                <a:gd name="T4" fmla="*/ 20 w 29"/>
                <a:gd name="T5" fmla="*/ 8 h 40"/>
                <a:gd name="T6" fmla="*/ 15 w 29"/>
                <a:gd name="T7" fmla="*/ 7 h 40"/>
                <a:gd name="T8" fmla="*/ 11 w 29"/>
                <a:gd name="T9" fmla="*/ 8 h 40"/>
                <a:gd name="T10" fmla="*/ 9 w 29"/>
                <a:gd name="T11" fmla="*/ 10 h 40"/>
                <a:gd name="T12" fmla="*/ 10 w 29"/>
                <a:gd name="T13" fmla="*/ 12 h 40"/>
                <a:gd name="T14" fmla="*/ 11 w 29"/>
                <a:gd name="T15" fmla="*/ 13 h 40"/>
                <a:gd name="T16" fmla="*/ 13 w 29"/>
                <a:gd name="T17" fmla="*/ 14 h 40"/>
                <a:gd name="T18" fmla="*/ 17 w 29"/>
                <a:gd name="T19" fmla="*/ 16 h 40"/>
                <a:gd name="T20" fmla="*/ 22 w 29"/>
                <a:gd name="T21" fmla="*/ 18 h 40"/>
                <a:gd name="T22" fmla="*/ 26 w 29"/>
                <a:gd name="T23" fmla="*/ 21 h 40"/>
                <a:gd name="T24" fmla="*/ 29 w 29"/>
                <a:gd name="T25" fmla="*/ 24 h 40"/>
                <a:gd name="T26" fmla="*/ 29 w 29"/>
                <a:gd name="T27" fmla="*/ 29 h 40"/>
                <a:gd name="T28" fmla="*/ 28 w 29"/>
                <a:gd name="T29" fmla="*/ 34 h 40"/>
                <a:gd name="T30" fmla="*/ 25 w 29"/>
                <a:gd name="T31" fmla="*/ 38 h 40"/>
                <a:gd name="T32" fmla="*/ 21 w 29"/>
                <a:gd name="T33" fmla="*/ 40 h 40"/>
                <a:gd name="T34" fmla="*/ 15 w 29"/>
                <a:gd name="T35" fmla="*/ 40 h 40"/>
                <a:gd name="T36" fmla="*/ 7 w 29"/>
                <a:gd name="T37" fmla="*/ 39 h 40"/>
                <a:gd name="T38" fmla="*/ 0 w 29"/>
                <a:gd name="T39" fmla="*/ 35 h 40"/>
                <a:gd name="T40" fmla="*/ 4 w 29"/>
                <a:gd name="T41" fmla="*/ 30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20 w 29"/>
                <a:gd name="T53" fmla="*/ 26 h 40"/>
                <a:gd name="T54" fmla="*/ 17 w 29"/>
                <a:gd name="T55" fmla="*/ 24 h 40"/>
                <a:gd name="T56" fmla="*/ 13 w 29"/>
                <a:gd name="T57" fmla="*/ 23 h 40"/>
                <a:gd name="T58" fmla="*/ 8 w 29"/>
                <a:gd name="T59" fmla="*/ 20 h 40"/>
                <a:gd name="T60" fmla="*/ 4 w 29"/>
                <a:gd name="T61" fmla="*/ 18 h 40"/>
                <a:gd name="T62" fmla="*/ 2 w 29"/>
                <a:gd name="T63" fmla="*/ 15 h 40"/>
                <a:gd name="T64" fmla="*/ 2 w 29"/>
                <a:gd name="T65" fmla="*/ 11 h 40"/>
                <a:gd name="T66" fmla="*/ 3 w 29"/>
                <a:gd name="T67" fmla="*/ 6 h 40"/>
                <a:gd name="T68" fmla="*/ 6 w 29"/>
                <a:gd name="T69" fmla="*/ 3 h 40"/>
                <a:gd name="T70" fmla="*/ 10 w 29"/>
                <a:gd name="T71" fmla="*/ 1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3" y="9"/>
                    <a:pt x="22" y="8"/>
                    <a:pt x="20" y="8"/>
                  </a:cubicBezTo>
                  <a:cubicBezTo>
                    <a:pt x="18" y="7"/>
                    <a:pt x="17" y="7"/>
                    <a:pt x="15" y="7"/>
                  </a:cubicBezTo>
                  <a:cubicBezTo>
                    <a:pt x="13" y="7"/>
                    <a:pt x="12" y="7"/>
                    <a:pt x="11" y="8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9" y="11"/>
                    <a:pt x="10" y="11"/>
                    <a:pt x="10" y="12"/>
                  </a:cubicBezTo>
                  <a:cubicBezTo>
                    <a:pt x="10" y="12"/>
                    <a:pt x="10" y="13"/>
                    <a:pt x="11" y="13"/>
                  </a:cubicBezTo>
                  <a:cubicBezTo>
                    <a:pt x="11" y="13"/>
                    <a:pt x="12" y="14"/>
                    <a:pt x="13" y="14"/>
                  </a:cubicBezTo>
                  <a:cubicBezTo>
                    <a:pt x="14" y="15"/>
                    <a:pt x="15" y="15"/>
                    <a:pt x="17" y="16"/>
                  </a:cubicBezTo>
                  <a:cubicBezTo>
                    <a:pt x="19" y="17"/>
                    <a:pt x="21" y="18"/>
                    <a:pt x="22" y="18"/>
                  </a:cubicBezTo>
                  <a:cubicBezTo>
                    <a:pt x="24" y="19"/>
                    <a:pt x="25" y="20"/>
                    <a:pt x="26" y="21"/>
                  </a:cubicBezTo>
                  <a:cubicBezTo>
                    <a:pt x="27" y="22"/>
                    <a:pt x="28" y="23"/>
                    <a:pt x="29" y="24"/>
                  </a:cubicBezTo>
                  <a:cubicBezTo>
                    <a:pt x="29" y="25"/>
                    <a:pt x="29" y="27"/>
                    <a:pt x="29" y="29"/>
                  </a:cubicBezTo>
                  <a:cubicBezTo>
                    <a:pt x="29" y="31"/>
                    <a:pt x="29" y="33"/>
                    <a:pt x="28" y="34"/>
                  </a:cubicBezTo>
                  <a:cubicBezTo>
                    <a:pt x="28" y="36"/>
                    <a:pt x="26" y="37"/>
                    <a:pt x="25" y="38"/>
                  </a:cubicBezTo>
                  <a:cubicBezTo>
                    <a:pt x="24" y="39"/>
                    <a:pt x="22" y="39"/>
                    <a:pt x="21" y="40"/>
                  </a:cubicBezTo>
                  <a:cubicBezTo>
                    <a:pt x="19" y="40"/>
                    <a:pt x="17" y="40"/>
                    <a:pt x="15" y="40"/>
                  </a:cubicBezTo>
                  <a:cubicBezTo>
                    <a:pt x="13" y="40"/>
                    <a:pt x="10" y="40"/>
                    <a:pt x="7" y="39"/>
                  </a:cubicBezTo>
                  <a:cubicBezTo>
                    <a:pt x="5" y="38"/>
                    <a:pt x="2" y="37"/>
                    <a:pt x="0" y="35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6" y="31"/>
                    <a:pt x="7" y="32"/>
                    <a:pt x="9" y="32"/>
                  </a:cubicBezTo>
                  <a:cubicBezTo>
                    <a:pt x="11" y="33"/>
                    <a:pt x="13" y="33"/>
                    <a:pt x="15" y="33"/>
                  </a:cubicBezTo>
                  <a:cubicBezTo>
                    <a:pt x="17" y="33"/>
                    <a:pt x="19" y="33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2" y="28"/>
                    <a:pt x="21" y="27"/>
                  </a:cubicBezTo>
                  <a:cubicBezTo>
                    <a:pt x="21" y="27"/>
                    <a:pt x="20" y="26"/>
                    <a:pt x="20" y="26"/>
                  </a:cubicBezTo>
                  <a:cubicBezTo>
                    <a:pt x="19" y="25"/>
                    <a:pt x="18" y="25"/>
                    <a:pt x="17" y="24"/>
                  </a:cubicBezTo>
                  <a:cubicBezTo>
                    <a:pt x="16" y="24"/>
                    <a:pt x="15" y="23"/>
                    <a:pt x="13" y="23"/>
                  </a:cubicBezTo>
                  <a:cubicBezTo>
                    <a:pt x="11" y="22"/>
                    <a:pt x="9" y="21"/>
                    <a:pt x="8" y="20"/>
                  </a:cubicBezTo>
                  <a:cubicBezTo>
                    <a:pt x="6" y="19"/>
                    <a:pt x="5" y="19"/>
                    <a:pt x="4" y="18"/>
                  </a:cubicBezTo>
                  <a:cubicBezTo>
                    <a:pt x="3" y="17"/>
                    <a:pt x="3" y="16"/>
                    <a:pt x="2" y="15"/>
                  </a:cubicBezTo>
                  <a:cubicBezTo>
                    <a:pt x="2" y="13"/>
                    <a:pt x="2" y="12"/>
                    <a:pt x="2" y="11"/>
                  </a:cubicBezTo>
                  <a:cubicBezTo>
                    <a:pt x="2" y="9"/>
                    <a:pt x="2" y="7"/>
                    <a:pt x="3" y="6"/>
                  </a:cubicBezTo>
                  <a:cubicBezTo>
                    <a:pt x="3" y="5"/>
                    <a:pt x="4" y="4"/>
                    <a:pt x="6" y="3"/>
                  </a:cubicBezTo>
                  <a:cubicBezTo>
                    <a:pt x="7" y="2"/>
                    <a:pt x="8" y="1"/>
                    <a:pt x="10" y="1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20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52" name="Freeform 70">
              <a:extLst>
                <a:ext uri="{FF2B5EF4-FFF2-40B4-BE49-F238E27FC236}">
                  <a16:creationId xmlns:a16="http://schemas.microsoft.com/office/drawing/2014/main" id="{07A005EC-C937-4146-8D02-C00C5931EBC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23096" y="6489826"/>
              <a:ext cx="27899" cy="31387"/>
            </a:xfrm>
            <a:custGeom>
              <a:avLst/>
              <a:gdLst>
                <a:gd name="T0" fmla="*/ 11 w 11"/>
                <a:gd name="T1" fmla="*/ 6 h 12"/>
                <a:gd name="T2" fmla="*/ 11 w 11"/>
                <a:gd name="T3" fmla="*/ 9 h 12"/>
                <a:gd name="T4" fmla="*/ 10 w 11"/>
                <a:gd name="T5" fmla="*/ 10 h 12"/>
                <a:gd name="T6" fmla="*/ 8 w 11"/>
                <a:gd name="T7" fmla="*/ 12 h 12"/>
                <a:gd name="T8" fmla="*/ 6 w 11"/>
                <a:gd name="T9" fmla="*/ 12 h 12"/>
                <a:gd name="T10" fmla="*/ 3 w 11"/>
                <a:gd name="T11" fmla="*/ 12 h 12"/>
                <a:gd name="T12" fmla="*/ 1 w 11"/>
                <a:gd name="T13" fmla="*/ 10 h 12"/>
                <a:gd name="T14" fmla="*/ 0 w 11"/>
                <a:gd name="T15" fmla="*/ 9 h 12"/>
                <a:gd name="T16" fmla="*/ 0 w 11"/>
                <a:gd name="T17" fmla="*/ 6 h 12"/>
                <a:gd name="T18" fmla="*/ 0 w 11"/>
                <a:gd name="T19" fmla="*/ 4 h 12"/>
                <a:gd name="T20" fmla="*/ 1 w 11"/>
                <a:gd name="T21" fmla="*/ 2 h 12"/>
                <a:gd name="T22" fmla="*/ 3 w 11"/>
                <a:gd name="T23" fmla="*/ 1 h 12"/>
                <a:gd name="T24" fmla="*/ 6 w 11"/>
                <a:gd name="T25" fmla="*/ 0 h 12"/>
                <a:gd name="T26" fmla="*/ 8 w 11"/>
                <a:gd name="T27" fmla="*/ 1 h 12"/>
                <a:gd name="T28" fmla="*/ 10 w 11"/>
                <a:gd name="T29" fmla="*/ 2 h 12"/>
                <a:gd name="T30" fmla="*/ 11 w 11"/>
                <a:gd name="T31" fmla="*/ 4 h 12"/>
                <a:gd name="T32" fmla="*/ 11 w 11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11" y="7"/>
                    <a:pt x="11" y="8"/>
                    <a:pt x="11" y="9"/>
                  </a:cubicBezTo>
                  <a:cubicBezTo>
                    <a:pt x="11" y="9"/>
                    <a:pt x="10" y="10"/>
                    <a:pt x="10" y="10"/>
                  </a:cubicBezTo>
                  <a:cubicBezTo>
                    <a:pt x="9" y="11"/>
                    <a:pt x="9" y="11"/>
                    <a:pt x="8" y="12"/>
                  </a:cubicBezTo>
                  <a:cubicBezTo>
                    <a:pt x="7" y="12"/>
                    <a:pt x="6" y="12"/>
                    <a:pt x="6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1"/>
                    <a:pt x="2" y="11"/>
                    <a:pt x="1" y="10"/>
                  </a:cubicBezTo>
                  <a:cubicBezTo>
                    <a:pt x="1" y="10"/>
                    <a:pt x="1" y="9"/>
                    <a:pt x="0" y="9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6" y="0"/>
                    <a:pt x="7" y="1"/>
                    <a:pt x="8" y="1"/>
                  </a:cubicBezTo>
                  <a:cubicBezTo>
                    <a:pt x="9" y="1"/>
                    <a:pt x="9" y="2"/>
                    <a:pt x="10" y="2"/>
                  </a:cubicBezTo>
                  <a:cubicBezTo>
                    <a:pt x="10" y="3"/>
                    <a:pt x="11" y="3"/>
                    <a:pt x="11" y="4"/>
                  </a:cubicBezTo>
                  <a:cubicBezTo>
                    <a:pt x="11" y="5"/>
                    <a:pt x="11" y="6"/>
                    <a:pt x="11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</p:grpSp>
      <p:sp>
        <p:nvSpPr>
          <p:cNvPr id="263" name="Title 1">
            <a:extLst>
              <a:ext uri="{FF2B5EF4-FFF2-40B4-BE49-F238E27FC236}">
                <a16:creationId xmlns:a16="http://schemas.microsoft.com/office/drawing/2014/main" id="{3F36D6CC-3534-47CC-AECE-83EDA4639F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4388" y="2158329"/>
            <a:ext cx="3998354" cy="860400"/>
          </a:xfrm>
          <a:prstGeom prst="rect">
            <a:avLst/>
          </a:prstGeom>
        </p:spPr>
        <p:txBody>
          <a:bodyPr/>
          <a:lstStyle>
            <a:lvl1pPr>
              <a:defRPr sz="2999" b="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64" name="Subtitle 2">
            <a:extLst>
              <a:ext uri="{FF2B5EF4-FFF2-40B4-BE49-F238E27FC236}">
                <a16:creationId xmlns:a16="http://schemas.microsoft.com/office/drawing/2014/main" id="{C26FB38E-4E99-4AFB-8C8C-F03F7A963D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580" y="3200329"/>
            <a:ext cx="4018535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999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AE95BC52-A56D-4358-A294-750179EBB698}"/>
              </a:ext>
            </a:extLst>
          </p:cNvPr>
          <p:cNvGrpSpPr/>
          <p:nvPr userDrawn="1"/>
        </p:nvGrpSpPr>
        <p:grpSpPr>
          <a:xfrm>
            <a:off x="489112" y="876059"/>
            <a:ext cx="4852768" cy="3374475"/>
            <a:chOff x="6855933" y="899048"/>
            <a:chExt cx="4855295" cy="3374475"/>
          </a:xfrm>
          <a:solidFill>
            <a:schemeClr val="tx2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CBD2AD5-9A79-4CFE-A808-769ADC8898F3}"/>
                </a:ext>
              </a:extLst>
            </p:cNvPr>
            <p:cNvSpPr/>
            <p:nvPr/>
          </p:nvSpPr>
          <p:spPr>
            <a:xfrm>
              <a:off x="6855933" y="899048"/>
              <a:ext cx="4855295" cy="3374475"/>
            </a:xfrm>
            <a:custGeom>
              <a:avLst/>
              <a:gdLst>
                <a:gd name="connsiteX0" fmla="*/ 6731 w 4855294"/>
                <a:gd name="connsiteY0" fmla="*/ 863542 h 3374474"/>
                <a:gd name="connsiteX1" fmla="*/ 6731 w 4855294"/>
                <a:gd name="connsiteY1" fmla="*/ 3095901 h 3374474"/>
                <a:gd name="connsiteX2" fmla="*/ 145659 w 4855294"/>
                <a:gd name="connsiteY2" fmla="*/ 3095901 h 3374474"/>
                <a:gd name="connsiteX3" fmla="*/ 145659 w 4855294"/>
                <a:gd name="connsiteY3" fmla="*/ 988380 h 3374474"/>
                <a:gd name="connsiteX4" fmla="*/ 4715918 w 4855294"/>
                <a:gd name="connsiteY4" fmla="*/ 179673 h 3374474"/>
                <a:gd name="connsiteX5" fmla="*/ 4715918 w 4855294"/>
                <a:gd name="connsiteY5" fmla="*/ 3234829 h 3374474"/>
                <a:gd name="connsiteX6" fmla="*/ 840208 w 4855294"/>
                <a:gd name="connsiteY6" fmla="*/ 3234829 h 3374474"/>
                <a:gd name="connsiteX7" fmla="*/ 840208 w 4855294"/>
                <a:gd name="connsiteY7" fmla="*/ 3373757 h 3374474"/>
                <a:gd name="connsiteX8" fmla="*/ 4854846 w 4855294"/>
                <a:gd name="connsiteY8" fmla="*/ 3373757 h 3374474"/>
                <a:gd name="connsiteX9" fmla="*/ 4854846 w 4855294"/>
                <a:gd name="connsiteY9" fmla="*/ 6731 h 3374474"/>
                <a:gd name="connsiteX10" fmla="*/ 6731 w 4855294"/>
                <a:gd name="connsiteY10" fmla="*/ 863542 h 337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55294" h="3374474">
                  <a:moveTo>
                    <a:pt x="6731" y="863542"/>
                  </a:moveTo>
                  <a:lnTo>
                    <a:pt x="6731" y="3095901"/>
                  </a:lnTo>
                  <a:lnTo>
                    <a:pt x="145659" y="3095901"/>
                  </a:lnTo>
                  <a:lnTo>
                    <a:pt x="145659" y="988380"/>
                  </a:lnTo>
                  <a:lnTo>
                    <a:pt x="4715918" y="179673"/>
                  </a:lnTo>
                  <a:lnTo>
                    <a:pt x="4715918" y="3234829"/>
                  </a:lnTo>
                  <a:lnTo>
                    <a:pt x="840208" y="3234829"/>
                  </a:lnTo>
                  <a:lnTo>
                    <a:pt x="840208" y="3373757"/>
                  </a:lnTo>
                  <a:lnTo>
                    <a:pt x="4854846" y="3373757"/>
                  </a:lnTo>
                  <a:lnTo>
                    <a:pt x="4854846" y="6731"/>
                  </a:lnTo>
                  <a:lnTo>
                    <a:pt x="6731" y="86354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EE673CB-A779-4F64-B72D-93428DD2B26D}"/>
                </a:ext>
              </a:extLst>
            </p:cNvPr>
            <p:cNvSpPr/>
            <p:nvPr/>
          </p:nvSpPr>
          <p:spPr>
            <a:xfrm>
              <a:off x="6855933" y="4127146"/>
              <a:ext cx="143595" cy="143595"/>
            </a:xfrm>
            <a:custGeom>
              <a:avLst/>
              <a:gdLst>
                <a:gd name="connsiteX0" fmla="*/ 6731 w 143594"/>
                <a:gd name="connsiteY0" fmla="*/ 6731 h 143594"/>
                <a:gd name="connsiteX1" fmla="*/ 145659 w 143594"/>
                <a:gd name="connsiteY1" fmla="*/ 6731 h 143594"/>
                <a:gd name="connsiteX2" fmla="*/ 145659 w 143594"/>
                <a:gd name="connsiteY2" fmla="*/ 145659 h 143594"/>
                <a:gd name="connsiteX3" fmla="*/ 6731 w 143594"/>
                <a:gd name="connsiteY3" fmla="*/ 145659 h 143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594" h="143594">
                  <a:moveTo>
                    <a:pt x="6731" y="6731"/>
                  </a:moveTo>
                  <a:lnTo>
                    <a:pt x="145659" y="6731"/>
                  </a:lnTo>
                  <a:lnTo>
                    <a:pt x="145659" y="145659"/>
                  </a:lnTo>
                  <a:lnTo>
                    <a:pt x="6731" y="1456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88144C98-507D-403B-8819-FBBF64A82FA3}"/>
                </a:ext>
              </a:extLst>
            </p:cNvPr>
            <p:cNvSpPr/>
            <p:nvPr/>
          </p:nvSpPr>
          <p:spPr>
            <a:xfrm>
              <a:off x="7133789" y="4127146"/>
              <a:ext cx="143595" cy="143595"/>
            </a:xfrm>
            <a:custGeom>
              <a:avLst/>
              <a:gdLst>
                <a:gd name="connsiteX0" fmla="*/ 6731 w 143594"/>
                <a:gd name="connsiteY0" fmla="*/ 6731 h 143594"/>
                <a:gd name="connsiteX1" fmla="*/ 145659 w 143594"/>
                <a:gd name="connsiteY1" fmla="*/ 6731 h 143594"/>
                <a:gd name="connsiteX2" fmla="*/ 145659 w 143594"/>
                <a:gd name="connsiteY2" fmla="*/ 145659 h 143594"/>
                <a:gd name="connsiteX3" fmla="*/ 6731 w 143594"/>
                <a:gd name="connsiteY3" fmla="*/ 145659 h 143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594" h="143594">
                  <a:moveTo>
                    <a:pt x="6731" y="6731"/>
                  </a:moveTo>
                  <a:lnTo>
                    <a:pt x="145659" y="6731"/>
                  </a:lnTo>
                  <a:lnTo>
                    <a:pt x="145659" y="145659"/>
                  </a:lnTo>
                  <a:lnTo>
                    <a:pt x="6731" y="1456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1919CB3-2430-4DA6-BF41-59A1EF9C03CB}"/>
                </a:ext>
              </a:extLst>
            </p:cNvPr>
            <p:cNvSpPr/>
            <p:nvPr/>
          </p:nvSpPr>
          <p:spPr>
            <a:xfrm>
              <a:off x="7411555" y="4127146"/>
              <a:ext cx="143595" cy="143595"/>
            </a:xfrm>
            <a:custGeom>
              <a:avLst/>
              <a:gdLst>
                <a:gd name="connsiteX0" fmla="*/ 6731 w 143594"/>
                <a:gd name="connsiteY0" fmla="*/ 6731 h 143594"/>
                <a:gd name="connsiteX1" fmla="*/ 145659 w 143594"/>
                <a:gd name="connsiteY1" fmla="*/ 6731 h 143594"/>
                <a:gd name="connsiteX2" fmla="*/ 145659 w 143594"/>
                <a:gd name="connsiteY2" fmla="*/ 145659 h 143594"/>
                <a:gd name="connsiteX3" fmla="*/ 6731 w 143594"/>
                <a:gd name="connsiteY3" fmla="*/ 145659 h 143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594" h="143594">
                  <a:moveTo>
                    <a:pt x="6731" y="6731"/>
                  </a:moveTo>
                  <a:lnTo>
                    <a:pt x="145659" y="6731"/>
                  </a:lnTo>
                  <a:lnTo>
                    <a:pt x="145659" y="145659"/>
                  </a:lnTo>
                  <a:lnTo>
                    <a:pt x="6731" y="1456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</p:grpSp>
      <p:grpSp>
        <p:nvGrpSpPr>
          <p:cNvPr id="82" name="Group 4">
            <a:extLst>
              <a:ext uri="{FF2B5EF4-FFF2-40B4-BE49-F238E27FC236}">
                <a16:creationId xmlns:a16="http://schemas.microsoft.com/office/drawing/2014/main" id="{C5FADEE5-07C4-41A9-88D6-C6D2ED1362B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359392" y="4960938"/>
            <a:ext cx="1224912" cy="1435100"/>
            <a:chOff x="6529" y="3125"/>
            <a:chExt cx="772" cy="904"/>
          </a:xfrm>
        </p:grpSpPr>
        <p:sp>
          <p:nvSpPr>
            <p:cNvPr id="83" name="Freeform 5">
              <a:extLst>
                <a:ext uri="{FF2B5EF4-FFF2-40B4-BE49-F238E27FC236}">
                  <a16:creationId xmlns:a16="http://schemas.microsoft.com/office/drawing/2014/main" id="{5A2C465B-7D43-431D-A35E-50762E7696F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84" name="Freeform 6">
              <a:extLst>
                <a:ext uri="{FF2B5EF4-FFF2-40B4-BE49-F238E27FC236}">
                  <a16:creationId xmlns:a16="http://schemas.microsoft.com/office/drawing/2014/main" id="{AC35E6C1-71A8-4C9D-A1A5-682B0BD0A03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280148528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400"/>
          </a:xfrm>
        </p:spPr>
        <p:txBody>
          <a:bodyPr/>
          <a:lstStyle>
            <a:lvl1pPr>
              <a:defRPr sz="2399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Line 10">
            <a:extLst>
              <a:ext uri="{FF2B5EF4-FFF2-40B4-BE49-F238E27FC236}">
                <a16:creationId xmlns:a16="http://schemas.microsoft.com/office/drawing/2014/main" id="{DA9741B6-D337-4A18-8ECB-FB21A6953E4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109742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0356C28-34FC-48BD-943E-82B485EB0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137920"/>
            <a:ext cx="10972800" cy="494792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369FE1-2141-4E78-8B01-84E57EEFE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4482B3-B946-42D6-98EA-72EE48EEB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/>
              <a:t>Ease of Doing Solar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2DD5AC-66F0-425C-A9DE-048451319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647475"/>
            <a:ext cx="662721" cy="180000"/>
          </a:xfrm>
        </p:spPr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0980960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1" y="294200"/>
            <a:ext cx="10972800" cy="590400"/>
          </a:xfrm>
        </p:spPr>
        <p:txBody>
          <a:bodyPr/>
          <a:lstStyle>
            <a:lvl1pPr>
              <a:defRPr sz="2399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Standard slide</a:t>
            </a:r>
            <a:endParaRPr lang="en-GB" dirty="0"/>
          </a:p>
        </p:txBody>
      </p:sp>
      <p:sp>
        <p:nvSpPr>
          <p:cNvPr id="80" name="Line 10">
            <a:extLst>
              <a:ext uri="{FF2B5EF4-FFF2-40B4-BE49-F238E27FC236}">
                <a16:creationId xmlns:a16="http://schemas.microsoft.com/office/drawing/2014/main" id="{EF8E9275-C0E0-4ABA-8699-73E5E292EC8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109742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D5E823-546D-4100-9D33-42F450A38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192330-2E70-49F4-A5DA-F82320E70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6ECDF0-E0C0-4E87-B170-22242FF7BFD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28184" y="6467429"/>
            <a:ext cx="3084493" cy="180000"/>
          </a:xfrm>
        </p:spPr>
        <p:txBody>
          <a:bodyPr/>
          <a:lstStyle/>
          <a:p>
            <a:r>
              <a:rPr lang="en-IN"/>
              <a:t>Ease of Doing Solar 2020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9030050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593A0-4211-460E-B6CF-FE2D9CE6D9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94852" y="1"/>
            <a:ext cx="3997149" cy="6156104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7440547" cy="590400"/>
          </a:xfrm>
        </p:spPr>
        <p:txBody>
          <a:bodyPr/>
          <a:lstStyle>
            <a:lvl1pPr>
              <a:defRPr sz="2399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1" y="1137921"/>
            <a:ext cx="7295842" cy="873760"/>
          </a:xfrm>
        </p:spPr>
        <p:txBody>
          <a:bodyPr/>
          <a:lstStyle>
            <a:lvl1pPr marL="0" indent="0">
              <a:buNone/>
              <a:defRPr sz="1799">
                <a:solidFill>
                  <a:schemeClr val="bg1"/>
                </a:solidFill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609601" y="2311401"/>
            <a:ext cx="3578253" cy="3844704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C7BD71A-882B-40FB-A05F-48ECC69FF73D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327190" y="2311402"/>
            <a:ext cx="3578253" cy="1254759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87D58C8-1517-42AA-8B2A-E449A3F6F02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327190" y="4236721"/>
            <a:ext cx="3578253" cy="1944160"/>
          </a:xfrm>
        </p:spPr>
        <p:txBody>
          <a:bodyPr numCol="1"/>
          <a:lstStyle>
            <a:lvl1pPr marL="0" indent="0">
              <a:buNone/>
              <a:defRPr sz="1799">
                <a:solidFill>
                  <a:schemeClr val="bg1"/>
                </a:solidFill>
                <a:latin typeface="Georgia" panose="02040502050405020303" pitchFamily="18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Quote</a:t>
            </a:r>
          </a:p>
        </p:txBody>
      </p:sp>
      <p:sp>
        <p:nvSpPr>
          <p:cNvPr id="23" name="Line 10">
            <a:extLst>
              <a:ext uri="{FF2B5EF4-FFF2-40B4-BE49-F238E27FC236}">
                <a16:creationId xmlns:a16="http://schemas.microsoft.com/office/drawing/2014/main" id="{E820DC59-E206-4DC0-9012-584F8EBAF73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7719833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73C7F4-1F66-48B4-8A7F-96C64986A20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8F1198-1F5C-4C8B-A7E4-2658430FBCF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IN"/>
              <a:t>Ease of Doing Solar 2020</a:t>
            </a:r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EA2D1B-5973-42E9-87B4-02C40C0EF1B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46781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4E7C1-4C6D-4BFB-8C13-517965FF0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563054-BCEC-40C1-AE54-F39F6531F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B6ECB2-27C7-42B7-BB2A-21ADA4B614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8C75DD-1D6E-4F36-AC2D-6593AA4F6E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15AAE7-A5E7-4D8E-815B-BB16CC82BC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60A91E-2170-4269-AC5F-075D3CFE1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78593-F19E-406C-B056-65574C83BEDF}" type="datetimeFigureOut">
              <a:rPr lang="en-IN" smtClean="0"/>
              <a:t>10-03-2021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4A3F99-35A5-41BB-90A9-56F0E7418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B8BB84-A771-47BD-800B-6CF6F5595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7011-967D-400A-979E-5EA79B781C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1742209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593A0-4211-460E-B6CF-FE2D9CE6D9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2383219" cy="6857999"/>
          </a:xfrm>
        </p:spPr>
        <p:txBody>
          <a:bodyPr/>
          <a:lstStyle/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3891" y="294200"/>
            <a:ext cx="8887371" cy="590400"/>
          </a:xfrm>
        </p:spPr>
        <p:txBody>
          <a:bodyPr/>
          <a:lstStyle>
            <a:lvl1pPr>
              <a:defRPr sz="2399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693890" y="1137921"/>
            <a:ext cx="2741454" cy="5018184"/>
          </a:xfrm>
        </p:spPr>
        <p:txBody>
          <a:bodyPr/>
          <a:lstStyle>
            <a:lvl1pPr marL="0" indent="0">
              <a:buNone/>
              <a:defRPr sz="1799">
                <a:solidFill>
                  <a:schemeClr val="bg1"/>
                </a:solidFill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5724102" y="1137921"/>
            <a:ext cx="2802382" cy="5018184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6FF4A6F8-D9C6-4FEE-9324-5200D308BB1F}"/>
              </a:ext>
            </a:extLst>
          </p:cNvPr>
          <p:cNvSpPr>
            <a:spLocks noGrp="1"/>
          </p:cNvSpPr>
          <p:nvPr userDrawn="1">
            <p:ph idx="12" hasCustomPrompt="1"/>
          </p:nvPr>
        </p:nvSpPr>
        <p:spPr>
          <a:xfrm>
            <a:off x="8815241" y="1137922"/>
            <a:ext cx="2767159" cy="2796151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B63A7CBA-3151-452E-BD2F-D3E65CE1595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693891" y="907750"/>
            <a:ext cx="8887371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8571DE-086F-444C-976E-D386CED54CF9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178D09-F6E9-4981-B6E0-209D099207E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IN"/>
              <a:t>Ease of Doing Solar 2020</a:t>
            </a:r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E170B6-45D3-4E0A-A799-1F973EAAC5E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8148947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137920"/>
            <a:ext cx="8234455" cy="4834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1799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buNone/>
              <a:defRPr sz="1599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buNone/>
              <a:defRPr sz="1399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CF130104-FAF2-4309-9701-573F3774313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109742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354617-5A1F-4D8E-8075-F2918D0E9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DAB026-E283-44F4-8795-984385684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Ease of Doing Solar 2020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3657FA-64A4-4818-8A20-F1ACA6AC5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8798414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97C43D-4F1B-43DA-A0C6-DA6B6708E1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2616" y="2851522"/>
            <a:ext cx="4445485" cy="1202318"/>
          </a:xfrm>
        </p:spPr>
        <p:txBody>
          <a:bodyPr vert="horz" lIns="0" tIns="0" rIns="0" bIns="0" rtlCol="0" anchor="ctr" anchorCtr="0">
            <a:noAutofit/>
          </a:bodyPr>
          <a:lstStyle>
            <a:lvl1pPr marL="0" indent="0">
              <a:buNone/>
              <a:defRPr kumimoji="0" lang="en-IN" sz="3598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EYInterstate Light" panose="02000506000000020004" pitchFamily="2" charset="0"/>
                <a:ea typeface="+mj-ea"/>
                <a:cs typeface="+mj-cs"/>
              </a:defRPr>
            </a:lvl1pPr>
          </a:lstStyle>
          <a:p>
            <a:pPr marL="356438" marR="0" lvl="0" indent="-356438" defTabSz="1007383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/>
              <a:t>Chapter Title</a:t>
            </a:r>
            <a:endParaRPr lang="en-IN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0C2D9D-B0D7-494E-9184-FCD6E94AACE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7FD91A-AB40-450B-8784-9A5D99C62D8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IN"/>
              <a:t>Ease of Doing Solar 2020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CE5F90-7113-4FA1-AFCF-3BC8EF01000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2165764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97C43D-4F1B-43DA-A0C6-DA6B6708E1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2616" y="2851522"/>
            <a:ext cx="4445485" cy="1202318"/>
          </a:xfrm>
        </p:spPr>
        <p:txBody>
          <a:bodyPr vert="horz" lIns="0" tIns="0" rIns="0" bIns="0" rtlCol="0" anchor="ctr" anchorCtr="0">
            <a:noAutofit/>
          </a:bodyPr>
          <a:lstStyle>
            <a:lvl1pPr marL="0" indent="0">
              <a:buNone/>
              <a:defRPr kumimoji="0" lang="en-IN" sz="3598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YInterstate Light" panose="02000506000000020004" pitchFamily="2" charset="0"/>
                <a:ea typeface="+mj-ea"/>
                <a:cs typeface="+mj-cs"/>
              </a:defRPr>
            </a:lvl1pPr>
          </a:lstStyle>
          <a:p>
            <a:pPr marL="356438" marR="0" lvl="0" indent="-356438" defTabSz="1007383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/>
              <a:t>Chapter Title</a:t>
            </a:r>
            <a:endParaRPr lang="en-IN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C87A56-4269-4E89-A9DC-9C8F44424A9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FA45C8-6E1A-407F-B671-050EFF08143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IN"/>
              <a:t>Ease of Doing Solar 2020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A593FC-3F10-4238-9F6D-C447302109D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5038042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8F291EB0-15F5-4E9A-A38B-CE3AC1452E21}"/>
              </a:ext>
            </a:extLst>
          </p:cNvPr>
          <p:cNvSpPr txBox="1">
            <a:spLocks/>
          </p:cNvSpPr>
          <p:nvPr userDrawn="1"/>
        </p:nvSpPr>
        <p:spPr>
          <a:xfrm>
            <a:off x="477102" y="1488927"/>
            <a:ext cx="2337171" cy="858838"/>
          </a:xfrm>
          <a:prstGeom prst="rect">
            <a:avLst/>
          </a:prstGeom>
        </p:spPr>
        <p:txBody>
          <a:bodyPr/>
          <a:lstStyle>
            <a:lvl1pPr marL="356616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194" dirty="0">
                <a:solidFill>
                  <a:schemeClr val="tx2"/>
                </a:solidFill>
                <a:latin typeface="Georgia" panose="02040502050405020303" pitchFamily="18" charset="0"/>
              </a:rPr>
              <a:t>“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B5D2AC0-B4F7-4455-9AE0-201966050A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3083" y="2526765"/>
            <a:ext cx="5289245" cy="1800000"/>
          </a:xfrm>
        </p:spPr>
        <p:txBody>
          <a:bodyPr lIns="90000" tIns="46800" rIns="90000" bIns="46800"/>
          <a:lstStyle>
            <a:lvl1pPr marL="0" indent="0">
              <a:buNone/>
              <a:defRPr lang="en-US" sz="2799" dirty="0" smtClean="0">
                <a:latin typeface="Georgia" panose="02040502050405020303" pitchFamily="18" charset="0"/>
              </a:defRPr>
            </a:lvl1pPr>
          </a:lstStyle>
          <a:p>
            <a:pPr marL="356438" lvl="0" indent="-356438">
              <a:spcBef>
                <a:spcPts val="0"/>
              </a:spcBef>
            </a:pPr>
            <a:r>
              <a:rPr lang="en-US" dirty="0"/>
              <a:t>Edit Master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F1BA83A2-78F0-4F7E-836B-9B4B87820F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3083" y="4632765"/>
            <a:ext cx="5289245" cy="316838"/>
          </a:xfrm>
        </p:spPr>
        <p:txBody>
          <a:bodyPr lIns="90000" tIns="46800" rIns="90000" bIns="46800"/>
          <a:lstStyle>
            <a:lvl1pPr marL="0" indent="0" algn="l" defTabSz="913943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599" kern="1200" dirty="0" smtClean="0">
                <a:solidFill>
                  <a:srgbClr val="2E2E38"/>
                </a:solidFill>
                <a:latin typeface="+mn-lt"/>
                <a:ea typeface="+mn-ea"/>
                <a:cs typeface="+mn-cs"/>
              </a:defRPr>
            </a:lvl1pPr>
            <a:lvl2pPr marL="356438" indent="0">
              <a:buNone/>
              <a:defRPr lang="en-US" sz="1999" smtClean="0">
                <a:latin typeface="+mn-lt"/>
              </a:defRPr>
            </a:lvl2pPr>
            <a:lvl3pPr>
              <a:defRPr lang="en-US" sz="1799" smtClean="0">
                <a:latin typeface="+mn-lt"/>
              </a:defRPr>
            </a:lvl3pPr>
            <a:lvl4pPr>
              <a:defRPr lang="en-US" sz="1599" smtClean="0">
                <a:latin typeface="+mn-lt"/>
              </a:defRPr>
            </a:lvl4pPr>
            <a:lvl5pPr>
              <a:defRPr lang="en-IN" sz="1599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 dirty="0"/>
              <a:t>Name Surname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034CE9DD-CE12-4D9F-8FD6-A2522F36C80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3083" y="4971442"/>
            <a:ext cx="5289245" cy="316838"/>
          </a:xfrm>
        </p:spPr>
        <p:txBody>
          <a:bodyPr lIns="90000" tIns="46800" rIns="90000" bIns="46800"/>
          <a:lstStyle>
            <a:lvl1pPr marL="0" indent="0" algn="l" defTabSz="913943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599" kern="1200" dirty="0" smtClean="0">
                <a:solidFill>
                  <a:srgbClr val="2E2E38"/>
                </a:solidFill>
                <a:latin typeface="+mn-lt"/>
                <a:ea typeface="+mn-ea"/>
                <a:cs typeface="+mn-cs"/>
              </a:defRPr>
            </a:lvl1pPr>
            <a:lvl2pPr marL="356438" indent="0">
              <a:buNone/>
              <a:defRPr lang="en-US" sz="1999" smtClean="0">
                <a:latin typeface="+mn-lt"/>
              </a:defRPr>
            </a:lvl2pPr>
            <a:lvl3pPr>
              <a:defRPr lang="en-US" sz="1799" smtClean="0">
                <a:latin typeface="+mn-lt"/>
              </a:defRPr>
            </a:lvl3pPr>
            <a:lvl4pPr>
              <a:defRPr lang="en-US" sz="1599" smtClean="0">
                <a:latin typeface="+mn-lt"/>
              </a:defRPr>
            </a:lvl4pPr>
            <a:lvl5pPr>
              <a:defRPr lang="en-IN" sz="1599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 dirty="0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358511736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E28D7EA5-A532-4D8B-9984-8F3D1FEA98D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51378" y="2060235"/>
            <a:ext cx="5289245" cy="3025522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lang="en-US" sz="2799" dirty="0" smtClean="0">
                <a:latin typeface="Georgia" panose="02040502050405020303" pitchFamily="18" charset="0"/>
              </a:defRPr>
            </a:lvl1pPr>
          </a:lstStyle>
          <a:p>
            <a:pPr marL="356438" lvl="0" indent="-356438" algn="ctr">
              <a:spcBef>
                <a:spcPts val="0"/>
              </a:spcBef>
            </a:pPr>
            <a:r>
              <a:rPr lang="en-US" dirty="0"/>
              <a:t>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9F9B9C3C-16F2-40B2-A460-0480520ECF8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51378" y="5506678"/>
            <a:ext cx="5289245" cy="316838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lang="en-US" sz="1599" dirty="0" smtClean="0">
                <a:solidFill>
                  <a:srgbClr val="2E2E38"/>
                </a:solidFill>
                <a:latin typeface="+mn-lt"/>
              </a:defRPr>
            </a:lvl1pPr>
          </a:lstStyle>
          <a:p>
            <a:pPr marL="356438" lvl="0" indent="-356438" algn="ctr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Name Surname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8E04541C-CC5D-4455-8271-73223AE0A88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51378" y="5818717"/>
            <a:ext cx="5289245" cy="316838"/>
          </a:xfrm>
        </p:spPr>
        <p:txBody>
          <a:bodyPr vert="horz" lIns="0" tIns="0" rIns="0" bIns="0" rtlCol="0" anchor="t" anchorCtr="0">
            <a:noAutofit/>
          </a:bodyPr>
          <a:lstStyle>
            <a:lvl1pPr marL="0" indent="0" algn="ctr">
              <a:buNone/>
              <a:defRPr lang="en-US" sz="1599" dirty="0" smtClean="0">
                <a:solidFill>
                  <a:srgbClr val="2E2E38"/>
                </a:solidFill>
                <a:latin typeface="+mn-lt"/>
              </a:defRPr>
            </a:lvl1pPr>
          </a:lstStyle>
          <a:p>
            <a:pPr marL="356438" lvl="0" indent="-356438" algn="ctr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Job Title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FBD672D3-B116-471A-8511-D80D5D920D93}"/>
              </a:ext>
            </a:extLst>
          </p:cNvPr>
          <p:cNvSpPr txBox="1">
            <a:spLocks/>
          </p:cNvSpPr>
          <p:nvPr userDrawn="1"/>
        </p:nvSpPr>
        <p:spPr>
          <a:xfrm>
            <a:off x="4927415" y="979788"/>
            <a:ext cx="2337171" cy="88268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356616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1194" dirty="0">
                <a:solidFill>
                  <a:schemeClr val="tx2"/>
                </a:solidFill>
                <a:latin typeface="Georgia" panose="02040502050405020303" pitchFamily="18" charset="0"/>
              </a:rPr>
              <a:t>“ </a:t>
            </a:r>
          </a:p>
        </p:txBody>
      </p:sp>
    </p:spTree>
    <p:extLst>
      <p:ext uri="{BB962C8B-B14F-4D97-AF65-F5344CB8AC3E}">
        <p14:creationId xmlns:p14="http://schemas.microsoft.com/office/powerpoint/2010/main" val="306835173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28F8CDB-776D-4811-AE2C-217236ECDEC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23938" y="0"/>
            <a:ext cx="5968062" cy="6858000"/>
          </a:xfrm>
        </p:spPr>
        <p:txBody>
          <a:bodyPr/>
          <a:lstStyle/>
          <a:p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6E96BA-E9E4-496B-8CA5-6DA27B8AD7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9513" y="2578743"/>
            <a:ext cx="4535597" cy="1055708"/>
          </a:xfrm>
        </p:spPr>
        <p:txBody>
          <a:bodyPr/>
          <a:lstStyle>
            <a:lvl1pPr marL="0" indent="0">
              <a:buNone/>
              <a:defRPr sz="2999"/>
            </a:lvl1pPr>
          </a:lstStyle>
          <a:p>
            <a:pPr lvl="0"/>
            <a:r>
              <a:rPr lang="en-IN" dirty="0"/>
              <a:t>Chapter Title</a:t>
            </a:r>
          </a:p>
          <a:p>
            <a:pPr lvl="0"/>
            <a:r>
              <a:rPr lang="en-IN" dirty="0"/>
              <a:t>EY Interstate Light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1173C8A3-BA2F-497B-A214-45B02D73AF2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9513" y="3840384"/>
            <a:ext cx="4535597" cy="1055708"/>
          </a:xfrm>
        </p:spPr>
        <p:txBody>
          <a:bodyPr/>
          <a:lstStyle>
            <a:lvl1pPr marL="0" indent="0">
              <a:buNone/>
              <a:defRPr sz="1599"/>
            </a:lvl1pPr>
          </a:lstStyle>
          <a:p>
            <a:pPr lvl="0"/>
            <a:r>
              <a:rPr lang="en-IN" dirty="0"/>
              <a:t>text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EABBDA-A77F-45A2-9996-90CD0EE5C38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883B36-3BA3-42B4-A811-65C0AF01A86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IN"/>
              <a:t>Ease of Doing Solar 2020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9C98C-F30E-45BC-A1D9-67DB57119DC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5071204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95A2BE92-ABF7-4A82-BC35-00F28F500FED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609600" y="1137921"/>
            <a:ext cx="4954924" cy="4267457"/>
          </a:xfrm>
        </p:spPr>
        <p:txBody>
          <a:bodyPr/>
          <a:lstStyle/>
          <a:p>
            <a:endParaRPr lang="en-IN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DA81FCAA-64D2-4A9C-B16E-9C4E3BB431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29748" y="3813288"/>
            <a:ext cx="3087667" cy="180000"/>
          </a:xfrm>
        </p:spPr>
        <p:txBody>
          <a:bodyPr/>
          <a:lstStyle>
            <a:lvl1pPr marL="0" indent="0">
              <a:buNone/>
              <a:defRPr sz="1199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Surname</a:t>
            </a:r>
            <a:endParaRPr lang="en-GB" dirty="0"/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03CDC117-35F2-47B2-85B2-29CB8EE7E09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129748" y="4055931"/>
            <a:ext cx="3087667" cy="180000"/>
          </a:xfrm>
        </p:spPr>
        <p:txBody>
          <a:bodyPr/>
          <a:lstStyle>
            <a:lvl1pPr marL="0" indent="0">
              <a:buNone/>
              <a:defRPr sz="1199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Job Title to go here</a:t>
            </a:r>
            <a:endParaRPr lang="en-GB" dirty="0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00A15EA9-2372-4E06-83C2-1E13AB1FA62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19820" y="3578084"/>
            <a:ext cx="778554" cy="778959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DB83DAE-9FEB-4E9C-85BA-A34BD239275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19821" y="1137921"/>
            <a:ext cx="5462580" cy="37380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Key Takeaways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C1ABE303-7041-4312-AD03-0E872AEF99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119821" y="1635009"/>
            <a:ext cx="5462580" cy="1611554"/>
          </a:xfrm>
        </p:spPr>
        <p:txBody>
          <a:bodyPr/>
          <a:lstStyle>
            <a:lvl1pPr marL="0" indent="0">
              <a:buNone/>
              <a:defRPr sz="1599"/>
            </a:lvl1pPr>
          </a:lstStyle>
          <a:p>
            <a:pPr lvl="0"/>
            <a:r>
              <a:rPr lang="en-US" dirty="0"/>
              <a:t>Content EY Interstate Light, 16pt, Lorem ipsum dolor, 12pt, </a:t>
            </a:r>
            <a:r>
              <a:rPr lang="en-US" dirty="0" err="1"/>
              <a:t>Utinam</a:t>
            </a:r>
            <a:r>
              <a:rPr lang="en-US" dirty="0"/>
              <a:t> </a:t>
            </a:r>
            <a:r>
              <a:rPr lang="en-US" dirty="0" err="1"/>
              <a:t>nonumy</a:t>
            </a:r>
            <a:r>
              <a:rPr lang="en-US" dirty="0"/>
              <a:t> </a:t>
            </a:r>
            <a:r>
              <a:rPr lang="en-US" dirty="0" err="1"/>
              <a:t>abhorreant</a:t>
            </a:r>
            <a:r>
              <a:rPr lang="en-US" dirty="0"/>
              <a:t> </a:t>
            </a:r>
            <a:r>
              <a:rPr lang="en-US" dirty="0" err="1"/>
              <a:t>sead</a:t>
            </a:r>
            <a:r>
              <a:rPr lang="en-US" dirty="0"/>
              <a:t>. </a:t>
            </a:r>
            <a:r>
              <a:rPr lang="en-US" dirty="0" err="1"/>
              <a:t>Putant</a:t>
            </a:r>
            <a:r>
              <a:rPr lang="en-US" dirty="0"/>
              <a:t> </a:t>
            </a:r>
            <a:r>
              <a:rPr lang="en-US" dirty="0" err="1"/>
              <a:t>probatus</a:t>
            </a:r>
            <a:r>
              <a:rPr lang="en-US" dirty="0"/>
              <a:t> id vis, ad his </a:t>
            </a:r>
            <a:r>
              <a:rPr lang="en-US" dirty="0" err="1"/>
              <a:t>meis</a:t>
            </a:r>
            <a:r>
              <a:rPr lang="en-US" dirty="0"/>
              <a:t> </a:t>
            </a:r>
            <a:r>
              <a:rPr lang="en-US" dirty="0" err="1"/>
              <a:t>habemus</a:t>
            </a:r>
            <a:r>
              <a:rPr lang="en-US" dirty="0"/>
              <a:t> </a:t>
            </a:r>
            <a:r>
              <a:rPr lang="en-US" dirty="0" err="1"/>
              <a:t>repudiare</a:t>
            </a:r>
            <a:r>
              <a:rPr lang="en-US" dirty="0"/>
              <a:t>, has an </a:t>
            </a:r>
            <a:r>
              <a:rPr lang="en-US" dirty="0" err="1"/>
              <a:t>pericula</a:t>
            </a:r>
            <a:r>
              <a:rPr lang="en-US" dirty="0"/>
              <a:t> </a:t>
            </a:r>
            <a:r>
              <a:rPr lang="en-US" dirty="0" err="1"/>
              <a:t>tractatos</a:t>
            </a:r>
            <a:r>
              <a:rPr lang="en-US" dirty="0"/>
              <a:t>.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debitis</a:t>
            </a:r>
            <a:r>
              <a:rPr lang="en-US" dirty="0"/>
              <a:t> </a:t>
            </a:r>
            <a:r>
              <a:rPr lang="en-US" dirty="0" err="1"/>
              <a:t>dissentias</a:t>
            </a:r>
            <a:r>
              <a:rPr lang="en-US" dirty="0"/>
              <a:t> ad. </a:t>
            </a:r>
            <a:r>
              <a:rPr lang="en-US" dirty="0" err="1"/>
              <a:t>Patrioque</a:t>
            </a:r>
            <a:r>
              <a:rPr lang="en-US" dirty="0"/>
              <a:t> </a:t>
            </a:r>
            <a:r>
              <a:rPr lang="en-US" dirty="0" err="1"/>
              <a:t>voluptatum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ex, id </a:t>
            </a:r>
            <a:r>
              <a:rPr lang="en-US" dirty="0" err="1"/>
              <a:t>admodum</a:t>
            </a:r>
            <a:r>
              <a:rPr lang="en-US" dirty="0"/>
              <a:t>.</a:t>
            </a:r>
          </a:p>
          <a:p>
            <a:pPr lvl="0"/>
            <a:endParaRPr lang="en-US" dirty="0"/>
          </a:p>
        </p:txBody>
      </p:sp>
      <p:sp>
        <p:nvSpPr>
          <p:cNvPr id="20" name="Line 10">
            <a:extLst>
              <a:ext uri="{FF2B5EF4-FFF2-40B4-BE49-F238E27FC236}">
                <a16:creationId xmlns:a16="http://schemas.microsoft.com/office/drawing/2014/main" id="{B69EB865-6B86-419B-923C-F7DDC68C9C6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109742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1012-3455-4F88-94AD-14869D2D5405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1FBA45-9D10-4CA1-B5FE-DF08BC4B79DE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IN"/>
              <a:t>Ease of Doing Solar 2020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C45D8-BA71-4A92-82B2-C059AF6B6702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3122855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5">
            <a:extLst>
              <a:ext uri="{FF2B5EF4-FFF2-40B4-BE49-F238E27FC236}">
                <a16:creationId xmlns:a16="http://schemas.microsoft.com/office/drawing/2014/main" id="{C649F949-7A10-4E6B-807F-263D539881C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313010" y="6471244"/>
            <a:ext cx="3084493" cy="180000"/>
          </a:xfrm>
        </p:spPr>
        <p:txBody>
          <a:bodyPr/>
          <a:lstStyle/>
          <a:p>
            <a:r>
              <a:rPr lang="en-IN"/>
              <a:t>Ease of Doing Solar 2020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3797281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_first_level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137920"/>
            <a:ext cx="8234455" cy="48348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356438">
              <a:defRPr>
                <a:solidFill>
                  <a:schemeClr val="bg1"/>
                </a:solidFill>
              </a:defRPr>
            </a:lvl2pPr>
            <a:lvl3pPr marL="712875">
              <a:defRPr>
                <a:solidFill>
                  <a:schemeClr val="bg1"/>
                </a:solidFill>
              </a:defRPr>
            </a:lvl3pPr>
            <a:lvl4pPr marL="1069313">
              <a:defRPr>
                <a:solidFill>
                  <a:schemeClr val="bg1"/>
                </a:solidFill>
              </a:defRPr>
            </a:lvl4pPr>
            <a:lvl5pPr marL="1425751"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Line 10">
            <a:extLst>
              <a:ext uri="{FF2B5EF4-FFF2-40B4-BE49-F238E27FC236}">
                <a16:creationId xmlns:a16="http://schemas.microsoft.com/office/drawing/2014/main" id="{8D4CA674-C969-4C5C-9EA4-6D41FE961DE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109742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EFDBB3-7C34-4E5E-AD13-1B49910A2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0F565-A080-4523-A04C-6DEE2789C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Ease of Doing Solar 2020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977AFB-BAAB-4831-9B67-3646A934E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1375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B6E97-9513-4950-989F-CB2BAEFB8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D43371-AF6C-4BC0-817D-D31352193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78593-F19E-406C-B056-65574C83BEDF}" type="datetimeFigureOut">
              <a:rPr lang="en-IN" smtClean="0"/>
              <a:t>10-03-2021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4BFDFE-7277-4FC3-8EE8-98F659583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9C36B2-AE7E-44A6-BD91-348EAED74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7011-967D-400A-979E-5EA79B781C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750651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,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97A26880-8DD7-4A78-ADAF-91ED2E744A7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109742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197511-0A94-4CF5-9020-59041E7FD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EEF30F-48C0-4828-BF78-0AF655745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Ease of Doing Solar 2020</a:t>
            </a:r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84586F-9A9C-4BEB-AF2F-2F8B1B885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4813405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1" y="1137919"/>
            <a:ext cx="5384800" cy="4834800"/>
          </a:xfrm>
        </p:spPr>
        <p:txBody>
          <a:bodyPr/>
          <a:lstStyle>
            <a:lvl1pPr>
              <a:defRPr sz="1999">
                <a:solidFill>
                  <a:schemeClr val="bg1"/>
                </a:solidFill>
              </a:defRPr>
            </a:lvl1pPr>
            <a:lvl2pPr>
              <a:defRPr sz="1799">
                <a:solidFill>
                  <a:schemeClr val="bg1"/>
                </a:solidFill>
              </a:defRPr>
            </a:lvl2pPr>
            <a:lvl3pPr>
              <a:defRPr sz="1599">
                <a:solidFill>
                  <a:schemeClr val="bg1"/>
                </a:solidFill>
              </a:defRPr>
            </a:lvl3pPr>
            <a:lvl4pPr>
              <a:defRPr sz="1399">
                <a:solidFill>
                  <a:schemeClr val="bg1"/>
                </a:solidFill>
              </a:defRPr>
            </a:lvl4pPr>
            <a:lvl5pPr>
              <a:defRPr sz="11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137919"/>
            <a:ext cx="5384800" cy="4834800"/>
          </a:xfrm>
        </p:spPr>
        <p:txBody>
          <a:bodyPr/>
          <a:lstStyle>
            <a:lvl1pPr>
              <a:defRPr sz="1999">
                <a:solidFill>
                  <a:schemeClr val="bg1"/>
                </a:solidFill>
              </a:defRPr>
            </a:lvl1pPr>
            <a:lvl2pPr>
              <a:defRPr sz="1799">
                <a:solidFill>
                  <a:schemeClr val="bg1"/>
                </a:solidFill>
              </a:defRPr>
            </a:lvl2pPr>
            <a:lvl3pPr>
              <a:defRPr sz="1599">
                <a:solidFill>
                  <a:schemeClr val="bg1"/>
                </a:solidFill>
              </a:defRPr>
            </a:lvl3pPr>
            <a:lvl4pPr>
              <a:defRPr sz="1399">
                <a:solidFill>
                  <a:schemeClr val="bg1"/>
                </a:solidFill>
              </a:defRPr>
            </a:lvl4pPr>
            <a:lvl5pPr>
              <a:defRPr sz="11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Line 10">
            <a:extLst>
              <a:ext uri="{FF2B5EF4-FFF2-40B4-BE49-F238E27FC236}">
                <a16:creationId xmlns:a16="http://schemas.microsoft.com/office/drawing/2014/main" id="{9B070B28-7AAC-47E5-9EB5-96B8B8B8805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109742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4DE21E-2E07-4ED3-B534-8AED469C8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601461-720E-4840-BF9B-D9C7BF8C9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Ease of Doing Solar 2020</a:t>
            </a:r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ACE970-AAFF-42C7-8A32-759BAA7BA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7794312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329" y="1869441"/>
            <a:ext cx="5390400" cy="4256075"/>
          </a:xfrm>
        </p:spPr>
        <p:txBody>
          <a:bodyPr/>
          <a:lstStyle>
            <a:lvl1pPr>
              <a:defRPr sz="1999">
                <a:solidFill>
                  <a:schemeClr val="bg1"/>
                </a:solidFill>
              </a:defRPr>
            </a:lvl1pPr>
            <a:lvl2pPr>
              <a:defRPr sz="1799">
                <a:solidFill>
                  <a:schemeClr val="bg1"/>
                </a:solidFill>
              </a:defRPr>
            </a:lvl2pPr>
            <a:lvl3pPr>
              <a:defRPr sz="1599">
                <a:solidFill>
                  <a:schemeClr val="bg1"/>
                </a:solidFill>
              </a:defRPr>
            </a:lvl3pPr>
            <a:lvl4pPr>
              <a:defRPr sz="1399">
                <a:solidFill>
                  <a:schemeClr val="bg1"/>
                </a:solidFill>
              </a:defRPr>
            </a:lvl4pPr>
            <a:lvl5pPr>
              <a:defRPr sz="11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405" y="1869441"/>
            <a:ext cx="5390400" cy="4256075"/>
          </a:xfrm>
        </p:spPr>
        <p:txBody>
          <a:bodyPr/>
          <a:lstStyle>
            <a:lvl1pPr>
              <a:defRPr sz="1999">
                <a:solidFill>
                  <a:schemeClr val="bg1"/>
                </a:solidFill>
              </a:defRPr>
            </a:lvl1pPr>
            <a:lvl2pPr>
              <a:defRPr sz="1799">
                <a:solidFill>
                  <a:schemeClr val="bg1"/>
                </a:solidFill>
              </a:defRPr>
            </a:lvl2pPr>
            <a:lvl3pPr>
              <a:defRPr sz="1599">
                <a:solidFill>
                  <a:schemeClr val="bg1"/>
                </a:solidFill>
              </a:defRPr>
            </a:lvl3pPr>
            <a:lvl4pPr>
              <a:defRPr sz="1399">
                <a:solidFill>
                  <a:schemeClr val="bg1"/>
                </a:solidFill>
              </a:defRPr>
            </a:lvl4pPr>
            <a:lvl5pPr>
              <a:defRPr sz="11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09601" y="1137920"/>
            <a:ext cx="5390400" cy="640800"/>
          </a:xfrm>
        </p:spPr>
        <p:txBody>
          <a:bodyPr anchor="t" anchorCtr="0"/>
          <a:lstStyle>
            <a:lvl1pPr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96405" y="1137920"/>
            <a:ext cx="5390400" cy="640800"/>
          </a:xfrm>
        </p:spPr>
        <p:txBody>
          <a:bodyPr anchor="t" anchorCtr="0"/>
          <a:lstStyle>
            <a:lvl1pPr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Line 10">
            <a:extLst>
              <a:ext uri="{FF2B5EF4-FFF2-40B4-BE49-F238E27FC236}">
                <a16:creationId xmlns:a16="http://schemas.microsoft.com/office/drawing/2014/main" id="{9773E7D9-2434-4381-A00D-27B62C08673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109742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3CD3F7-62DC-4CC4-8F34-C353DB087D7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D2EC01-3D34-4D32-9B76-5269D1AA465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IN"/>
              <a:t>Ease of Doing Solar 2020</a:t>
            </a:r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BE1C2B-4DA4-468F-9976-85F6CBF826F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4170309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7B5C6B-B98B-4A4C-A8A7-B006989B5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EF6675-2050-4038-B9E1-B80DB63D7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Ease of Doing Solar 2020</a:t>
            </a:r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A4D6F3-1431-4069-B814-255846677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4269822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97186E-D73E-46D0-965A-D83686BA7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EF40EA-FE63-4D50-8C90-EC25A860C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Ease of Doing Solar 2020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37420B-CF82-4784-8E9C-5C496E27C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2346257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D5388A-86DF-494E-B137-EE20B7E1C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97E548-6FF4-4D89-ADE0-60181F536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Ease of Doing Solar 2020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0B0A8B-D001-432B-877C-21558412B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8521909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D9F631-BCA2-47E9-B382-A1254CE49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D1872-1F65-44DE-8D43-3328C27B5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Ease of Doing Solar 2020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6C50CF-7368-4D25-B2B5-360BA59E7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776489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5">
            <a:extLst>
              <a:ext uri="{FF2B5EF4-FFF2-40B4-BE49-F238E27FC236}">
                <a16:creationId xmlns:a16="http://schemas.microsoft.com/office/drawing/2014/main" id="{CDB8E74F-538E-4880-B127-18A2A4DA87A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270479" y="6471244"/>
            <a:ext cx="3084493" cy="180000"/>
          </a:xfrm>
        </p:spPr>
        <p:txBody>
          <a:bodyPr/>
          <a:lstStyle/>
          <a:p>
            <a:r>
              <a:rPr lang="en-IN" dirty="0"/>
              <a:t>Ease of Doing Solar 2020</a:t>
            </a:r>
          </a:p>
        </p:txBody>
      </p:sp>
    </p:spTree>
    <p:extLst>
      <p:ext uri="{BB962C8B-B14F-4D97-AF65-F5344CB8AC3E}">
        <p14:creationId xmlns:p14="http://schemas.microsoft.com/office/powerpoint/2010/main" val="425471854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052CFA6-7CF5-41BD-9D94-2D0DAE108428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12192000" cy="6858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IN" dirty="0"/>
              <a:t>Video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43830C-23AE-48E4-B9DE-E91E6CE0B8B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F742A9-BF69-4BF2-966C-3D76FC687FB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577040" y="6467475"/>
            <a:ext cx="3084493" cy="180000"/>
          </a:xfrm>
        </p:spPr>
        <p:txBody>
          <a:bodyPr/>
          <a:lstStyle/>
          <a:p>
            <a:r>
              <a:rPr lang="en-IN"/>
              <a:t>Ease of Doing Solar 2020</a:t>
            </a:r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65F912-EBE8-413B-A241-0FB3A540BA8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3312884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7483" y="719139"/>
            <a:ext cx="4675200" cy="5210062"/>
          </a:xfrm>
        </p:spPr>
        <p:txBody>
          <a:bodyPr/>
          <a:lstStyle>
            <a:lvl1pPr marL="0" indent="0" algn="l" defTabSz="994865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199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1pPr>
            <a:lvl2pPr marL="0" indent="0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2pPr>
            <a:lvl3pPr marL="176125" indent="-176125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3pPr>
            <a:lvl4pPr marL="0" indent="0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4pPr>
            <a:lvl5pPr marL="188819" indent="-188819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D2EE727F-C4DF-4D77-8EA1-2FEFF14A8F1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323642" y="6487772"/>
            <a:ext cx="3084493" cy="180000"/>
          </a:xfrm>
        </p:spPr>
        <p:txBody>
          <a:bodyPr/>
          <a:lstStyle/>
          <a:p>
            <a:r>
              <a:rPr lang="en-IN"/>
              <a:t>Ease of Doing Solar 2020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09391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82698A-DFF2-4D07-B886-170036AF9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78593-F19E-406C-B056-65574C83BEDF}" type="datetimeFigureOut">
              <a:rPr lang="en-IN" smtClean="0"/>
              <a:t>10-03-2021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0F1029-BC41-429B-91CE-0CF68B8C8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2562A3-9177-4ABD-AB00-BDFE401C0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7011-967D-400A-979E-5EA79B781C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3024977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5">
            <a:extLst>
              <a:ext uri="{FF2B5EF4-FFF2-40B4-BE49-F238E27FC236}">
                <a16:creationId xmlns:a16="http://schemas.microsoft.com/office/drawing/2014/main" id="{D7DC147C-7515-47EE-B317-F622860DCC0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313009" y="6471244"/>
            <a:ext cx="3084493" cy="180000"/>
          </a:xfrm>
        </p:spPr>
        <p:txBody>
          <a:bodyPr/>
          <a:lstStyle/>
          <a:p>
            <a:r>
              <a:rPr lang="en-IN"/>
              <a:t>Ease of Doing Solar 2020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0130360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Cover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497856" y="79566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75100" y="1954221"/>
            <a:ext cx="4326679" cy="979702"/>
          </a:xfrm>
        </p:spPr>
        <p:txBody>
          <a:bodyPr/>
          <a:lstStyle>
            <a:lvl1pPr>
              <a:defRPr sz="2999" b="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775100" y="3046159"/>
            <a:ext cx="4326679" cy="1046323"/>
          </a:xfrm>
        </p:spPr>
        <p:txBody>
          <a:bodyPr/>
          <a:lstStyle>
            <a:lvl1pPr marL="0" indent="0" algn="l"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EYInterstate" panose="02000503020000020004" pitchFamily="2" charset="0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C8422AE9-8257-41A9-AB41-1F10585C886F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359392" y="4960938"/>
            <a:ext cx="1224912" cy="1435100"/>
            <a:chOff x="6529" y="3125"/>
            <a:chExt cx="772" cy="904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D19659BD-653C-4300-9060-420AFAE3958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A4669336-72A1-4233-827A-C41AB4C1CC0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17437297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Cover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243" r="9212"/>
          <a:stretch/>
        </p:blipFill>
        <p:spPr>
          <a:xfrm>
            <a:off x="-10553" y="-64168"/>
            <a:ext cx="12244308" cy="6964198"/>
          </a:xfrm>
          <a:prstGeom prst="rect">
            <a:avLst/>
          </a:prstGeom>
        </p:spPr>
      </p:pic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497856" y="79566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75100" y="1954221"/>
            <a:ext cx="4326679" cy="979702"/>
          </a:xfrm>
        </p:spPr>
        <p:txBody>
          <a:bodyPr/>
          <a:lstStyle>
            <a:lvl1pPr>
              <a:defRPr sz="2999" b="0">
                <a:solidFill>
                  <a:schemeClr val="tx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775100" y="3046159"/>
            <a:ext cx="4326679" cy="1046323"/>
          </a:xfrm>
        </p:spPr>
        <p:txBody>
          <a:bodyPr/>
          <a:lstStyle>
            <a:lvl1pPr marL="0" indent="0" algn="l">
              <a:spcAft>
                <a:spcPts val="1199"/>
              </a:spcAft>
              <a:buNone/>
              <a:defRPr sz="1999">
                <a:solidFill>
                  <a:schemeClr val="tx1"/>
                </a:solidFill>
                <a:latin typeface="EYInterstate" panose="02000503020000020004" pitchFamily="2" charset="0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grpSp>
        <p:nvGrpSpPr>
          <p:cNvPr id="50" name="Group 49"/>
          <p:cNvGrpSpPr/>
          <p:nvPr userDrawn="1"/>
        </p:nvGrpSpPr>
        <p:grpSpPr>
          <a:xfrm>
            <a:off x="10689659" y="5527841"/>
            <a:ext cx="987038" cy="1156946"/>
            <a:chOff x="7708392" y="5340118"/>
            <a:chExt cx="987552" cy="1156946"/>
          </a:xfrm>
        </p:grpSpPr>
        <p:sp>
          <p:nvSpPr>
            <p:cNvPr id="51" name="Freeform 5"/>
            <p:cNvSpPr>
              <a:spLocks/>
            </p:cNvSpPr>
            <p:nvPr userDrawn="1"/>
          </p:nvSpPr>
          <p:spPr bwMode="auto">
            <a:xfrm>
              <a:off x="7708392" y="5340118"/>
              <a:ext cx="790216" cy="288145"/>
            </a:xfrm>
            <a:custGeom>
              <a:avLst/>
              <a:gdLst>
                <a:gd name="T0" fmla="*/ 905 w 905"/>
                <a:gd name="T1" fmla="*/ 0 h 330"/>
                <a:gd name="T2" fmla="*/ 0 w 905"/>
                <a:gd name="T3" fmla="*/ 330 h 330"/>
                <a:gd name="T4" fmla="*/ 905 w 905"/>
                <a:gd name="T5" fmla="*/ 171 h 330"/>
                <a:gd name="T6" fmla="*/ 905 w 905"/>
                <a:gd name="T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5" h="330">
                  <a:moveTo>
                    <a:pt x="905" y="0"/>
                  </a:moveTo>
                  <a:lnTo>
                    <a:pt x="0" y="330"/>
                  </a:lnTo>
                  <a:lnTo>
                    <a:pt x="905" y="171"/>
                  </a:lnTo>
                  <a:lnTo>
                    <a:pt x="905" y="0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394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grpSp>
          <p:nvGrpSpPr>
            <p:cNvPr id="52" name="Group 51"/>
            <p:cNvGrpSpPr/>
            <p:nvPr userDrawn="1"/>
          </p:nvGrpSpPr>
          <p:grpSpPr>
            <a:xfrm>
              <a:off x="7708392" y="5747887"/>
              <a:ext cx="987552" cy="749177"/>
              <a:chOff x="1384300" y="5026025"/>
              <a:chExt cx="1795463" cy="1362075"/>
            </a:xfrm>
            <a:solidFill>
              <a:srgbClr val="FFFFFF"/>
            </a:solidFill>
          </p:grpSpPr>
          <p:sp>
            <p:nvSpPr>
              <p:cNvPr id="53" name="Freeform 6"/>
              <p:cNvSpPr>
                <a:spLocks noEditPoints="1"/>
              </p:cNvSpPr>
              <p:nvPr userDrawn="1"/>
            </p:nvSpPr>
            <p:spPr bwMode="auto">
              <a:xfrm>
                <a:off x="1395413" y="5026025"/>
                <a:ext cx="1211263" cy="728662"/>
              </a:xfrm>
              <a:custGeom>
                <a:avLst/>
                <a:gdLst>
                  <a:gd name="T0" fmla="*/ 611 w 763"/>
                  <a:gd name="T1" fmla="*/ 0 h 459"/>
                  <a:gd name="T2" fmla="*/ 535 w 763"/>
                  <a:gd name="T3" fmla="*/ 150 h 459"/>
                  <a:gd name="T4" fmla="*/ 456 w 763"/>
                  <a:gd name="T5" fmla="*/ 0 h 459"/>
                  <a:gd name="T6" fmla="*/ 304 w 763"/>
                  <a:gd name="T7" fmla="*/ 0 h 459"/>
                  <a:gd name="T8" fmla="*/ 463 w 763"/>
                  <a:gd name="T9" fmla="*/ 278 h 459"/>
                  <a:gd name="T10" fmla="*/ 463 w 763"/>
                  <a:gd name="T11" fmla="*/ 459 h 459"/>
                  <a:gd name="T12" fmla="*/ 601 w 763"/>
                  <a:gd name="T13" fmla="*/ 459 h 459"/>
                  <a:gd name="T14" fmla="*/ 601 w 763"/>
                  <a:gd name="T15" fmla="*/ 278 h 459"/>
                  <a:gd name="T16" fmla="*/ 763 w 763"/>
                  <a:gd name="T17" fmla="*/ 0 h 459"/>
                  <a:gd name="T18" fmla="*/ 611 w 763"/>
                  <a:gd name="T19" fmla="*/ 0 h 459"/>
                  <a:gd name="T20" fmla="*/ 138 w 763"/>
                  <a:gd name="T21" fmla="*/ 278 h 459"/>
                  <a:gd name="T22" fmla="*/ 304 w 763"/>
                  <a:gd name="T23" fmla="*/ 278 h 459"/>
                  <a:gd name="T24" fmla="*/ 304 w 763"/>
                  <a:gd name="T25" fmla="*/ 181 h 459"/>
                  <a:gd name="T26" fmla="*/ 138 w 763"/>
                  <a:gd name="T27" fmla="*/ 181 h 459"/>
                  <a:gd name="T28" fmla="*/ 138 w 763"/>
                  <a:gd name="T29" fmla="*/ 105 h 459"/>
                  <a:gd name="T30" fmla="*/ 321 w 763"/>
                  <a:gd name="T31" fmla="*/ 105 h 459"/>
                  <a:gd name="T32" fmla="*/ 261 w 763"/>
                  <a:gd name="T33" fmla="*/ 0 h 459"/>
                  <a:gd name="T34" fmla="*/ 0 w 763"/>
                  <a:gd name="T35" fmla="*/ 0 h 459"/>
                  <a:gd name="T36" fmla="*/ 0 w 763"/>
                  <a:gd name="T37" fmla="*/ 459 h 459"/>
                  <a:gd name="T38" fmla="*/ 368 w 763"/>
                  <a:gd name="T39" fmla="*/ 459 h 459"/>
                  <a:gd name="T40" fmla="*/ 368 w 763"/>
                  <a:gd name="T41" fmla="*/ 354 h 459"/>
                  <a:gd name="T42" fmla="*/ 138 w 763"/>
                  <a:gd name="T43" fmla="*/ 354 h 459"/>
                  <a:gd name="T44" fmla="*/ 138 w 763"/>
                  <a:gd name="T45" fmla="*/ 278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63" h="459">
                    <a:moveTo>
                      <a:pt x="611" y="0"/>
                    </a:moveTo>
                    <a:lnTo>
                      <a:pt x="535" y="150"/>
                    </a:lnTo>
                    <a:lnTo>
                      <a:pt x="456" y="0"/>
                    </a:lnTo>
                    <a:lnTo>
                      <a:pt x="304" y="0"/>
                    </a:lnTo>
                    <a:lnTo>
                      <a:pt x="463" y="278"/>
                    </a:lnTo>
                    <a:lnTo>
                      <a:pt x="463" y="459"/>
                    </a:lnTo>
                    <a:lnTo>
                      <a:pt x="601" y="459"/>
                    </a:lnTo>
                    <a:lnTo>
                      <a:pt x="601" y="278"/>
                    </a:lnTo>
                    <a:lnTo>
                      <a:pt x="763" y="0"/>
                    </a:lnTo>
                    <a:lnTo>
                      <a:pt x="611" y="0"/>
                    </a:lnTo>
                    <a:close/>
                    <a:moveTo>
                      <a:pt x="138" y="278"/>
                    </a:moveTo>
                    <a:lnTo>
                      <a:pt x="304" y="278"/>
                    </a:lnTo>
                    <a:lnTo>
                      <a:pt x="304" y="181"/>
                    </a:lnTo>
                    <a:lnTo>
                      <a:pt x="138" y="181"/>
                    </a:lnTo>
                    <a:lnTo>
                      <a:pt x="138" y="105"/>
                    </a:lnTo>
                    <a:lnTo>
                      <a:pt x="321" y="105"/>
                    </a:lnTo>
                    <a:lnTo>
                      <a:pt x="261" y="0"/>
                    </a:lnTo>
                    <a:lnTo>
                      <a:pt x="0" y="0"/>
                    </a:lnTo>
                    <a:lnTo>
                      <a:pt x="0" y="459"/>
                    </a:lnTo>
                    <a:lnTo>
                      <a:pt x="368" y="459"/>
                    </a:lnTo>
                    <a:lnTo>
                      <a:pt x="368" y="354"/>
                    </a:lnTo>
                    <a:lnTo>
                      <a:pt x="138" y="354"/>
                    </a:lnTo>
                    <a:lnTo>
                      <a:pt x="138" y="2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54" name="Freeform 7"/>
              <p:cNvSpPr>
                <a:spLocks/>
              </p:cNvSpPr>
              <p:nvPr userDrawn="1"/>
            </p:nvSpPr>
            <p:spPr bwMode="auto">
              <a:xfrm>
                <a:off x="2727325" y="6149975"/>
                <a:ext cx="30163" cy="184150"/>
              </a:xfrm>
              <a:custGeom>
                <a:avLst/>
                <a:gdLst>
                  <a:gd name="T0" fmla="*/ 0 w 19"/>
                  <a:gd name="T1" fmla="*/ 116 h 116"/>
                  <a:gd name="T2" fmla="*/ 19 w 19"/>
                  <a:gd name="T3" fmla="*/ 116 h 116"/>
                  <a:gd name="T4" fmla="*/ 19 w 19"/>
                  <a:gd name="T5" fmla="*/ 74 h 116"/>
                  <a:gd name="T6" fmla="*/ 19 w 19"/>
                  <a:gd name="T7" fmla="*/ 0 h 116"/>
                  <a:gd name="T8" fmla="*/ 0 w 19"/>
                  <a:gd name="T9" fmla="*/ 12 h 116"/>
                  <a:gd name="T10" fmla="*/ 0 w 19"/>
                  <a:gd name="T11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16">
                    <a:moveTo>
                      <a:pt x="0" y="116"/>
                    </a:moveTo>
                    <a:lnTo>
                      <a:pt x="19" y="116"/>
                    </a:lnTo>
                    <a:lnTo>
                      <a:pt x="19" y="74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0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55" name="Freeform 8"/>
              <p:cNvSpPr>
                <a:spLocks/>
              </p:cNvSpPr>
              <p:nvPr userDrawn="1"/>
            </p:nvSpPr>
            <p:spPr bwMode="auto">
              <a:xfrm>
                <a:off x="1927225" y="6153150"/>
                <a:ext cx="33338" cy="34925"/>
              </a:xfrm>
              <a:custGeom>
                <a:avLst/>
                <a:gdLst>
                  <a:gd name="T0" fmla="*/ 21 w 21"/>
                  <a:gd name="T1" fmla="*/ 10 h 22"/>
                  <a:gd name="T2" fmla="*/ 21 w 21"/>
                  <a:gd name="T3" fmla="*/ 0 h 22"/>
                  <a:gd name="T4" fmla="*/ 0 w 21"/>
                  <a:gd name="T5" fmla="*/ 0 h 22"/>
                  <a:gd name="T6" fmla="*/ 0 w 21"/>
                  <a:gd name="T7" fmla="*/ 22 h 22"/>
                  <a:gd name="T8" fmla="*/ 21 w 21"/>
                  <a:gd name="T9" fmla="*/ 22 h 22"/>
                  <a:gd name="T10" fmla="*/ 21 w 21"/>
                  <a:gd name="T11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22">
                    <a:moveTo>
                      <a:pt x="21" y="10"/>
                    </a:moveTo>
                    <a:lnTo>
                      <a:pt x="21" y="0"/>
                    </a:lnTo>
                    <a:lnTo>
                      <a:pt x="0" y="0"/>
                    </a:lnTo>
                    <a:lnTo>
                      <a:pt x="0" y="22"/>
                    </a:lnTo>
                    <a:lnTo>
                      <a:pt x="21" y="22"/>
                    </a:lnTo>
                    <a:lnTo>
                      <a:pt x="2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56" name="Freeform 9"/>
              <p:cNvSpPr>
                <a:spLocks/>
              </p:cNvSpPr>
              <p:nvPr userDrawn="1"/>
            </p:nvSpPr>
            <p:spPr bwMode="auto">
              <a:xfrm>
                <a:off x="1927225" y="6207125"/>
                <a:ext cx="33338" cy="127000"/>
              </a:xfrm>
              <a:custGeom>
                <a:avLst/>
                <a:gdLst>
                  <a:gd name="T0" fmla="*/ 0 w 21"/>
                  <a:gd name="T1" fmla="*/ 80 h 80"/>
                  <a:gd name="T2" fmla="*/ 21 w 21"/>
                  <a:gd name="T3" fmla="*/ 80 h 80"/>
                  <a:gd name="T4" fmla="*/ 21 w 21"/>
                  <a:gd name="T5" fmla="*/ 35 h 80"/>
                  <a:gd name="T6" fmla="*/ 21 w 21"/>
                  <a:gd name="T7" fmla="*/ 0 h 80"/>
                  <a:gd name="T8" fmla="*/ 0 w 21"/>
                  <a:gd name="T9" fmla="*/ 0 h 80"/>
                  <a:gd name="T10" fmla="*/ 0 w 21"/>
                  <a:gd name="T11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80">
                    <a:moveTo>
                      <a:pt x="0" y="80"/>
                    </a:moveTo>
                    <a:lnTo>
                      <a:pt x="21" y="80"/>
                    </a:lnTo>
                    <a:lnTo>
                      <a:pt x="21" y="35"/>
                    </a:lnTo>
                    <a:lnTo>
                      <a:pt x="21" y="0"/>
                    </a:lnTo>
                    <a:lnTo>
                      <a:pt x="0" y="0"/>
                    </a:lnTo>
                    <a:lnTo>
                      <a:pt x="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57" name="Freeform 10"/>
              <p:cNvSpPr>
                <a:spLocks noEditPoints="1"/>
              </p:cNvSpPr>
              <p:nvPr userDrawn="1"/>
            </p:nvSpPr>
            <p:spPr bwMode="auto">
              <a:xfrm>
                <a:off x="2124075" y="6202363"/>
                <a:ext cx="109538" cy="185737"/>
              </a:xfrm>
              <a:custGeom>
                <a:avLst/>
                <a:gdLst>
                  <a:gd name="T0" fmla="*/ 21 w 29"/>
                  <a:gd name="T1" fmla="*/ 3 h 49"/>
                  <a:gd name="T2" fmla="*/ 13 w 29"/>
                  <a:gd name="T3" fmla="*/ 0 h 49"/>
                  <a:gd name="T4" fmla="*/ 0 w 29"/>
                  <a:gd name="T5" fmla="*/ 17 h 49"/>
                  <a:gd name="T6" fmla="*/ 13 w 29"/>
                  <a:gd name="T7" fmla="*/ 36 h 49"/>
                  <a:gd name="T8" fmla="*/ 21 w 29"/>
                  <a:gd name="T9" fmla="*/ 32 h 49"/>
                  <a:gd name="T10" fmla="*/ 21 w 29"/>
                  <a:gd name="T11" fmla="*/ 33 h 49"/>
                  <a:gd name="T12" fmla="*/ 10 w 29"/>
                  <a:gd name="T13" fmla="*/ 42 h 49"/>
                  <a:gd name="T14" fmla="*/ 10 w 29"/>
                  <a:gd name="T15" fmla="*/ 42 h 49"/>
                  <a:gd name="T16" fmla="*/ 13 w 29"/>
                  <a:gd name="T17" fmla="*/ 49 h 49"/>
                  <a:gd name="T18" fmla="*/ 13 w 29"/>
                  <a:gd name="T19" fmla="*/ 49 h 49"/>
                  <a:gd name="T20" fmla="*/ 29 w 29"/>
                  <a:gd name="T21" fmla="*/ 32 h 49"/>
                  <a:gd name="T22" fmla="*/ 29 w 29"/>
                  <a:gd name="T23" fmla="*/ 1 h 49"/>
                  <a:gd name="T24" fmla="*/ 21 w 29"/>
                  <a:gd name="T25" fmla="*/ 1 h 49"/>
                  <a:gd name="T26" fmla="*/ 21 w 29"/>
                  <a:gd name="T27" fmla="*/ 3 h 49"/>
                  <a:gd name="T28" fmla="*/ 21 w 29"/>
                  <a:gd name="T29" fmla="*/ 24 h 49"/>
                  <a:gd name="T30" fmla="*/ 15 w 29"/>
                  <a:gd name="T31" fmla="*/ 28 h 49"/>
                  <a:gd name="T32" fmla="*/ 9 w 29"/>
                  <a:gd name="T33" fmla="*/ 17 h 49"/>
                  <a:gd name="T34" fmla="*/ 15 w 29"/>
                  <a:gd name="T35" fmla="*/ 8 h 49"/>
                  <a:gd name="T36" fmla="*/ 21 w 29"/>
                  <a:gd name="T37" fmla="*/ 11 h 49"/>
                  <a:gd name="T38" fmla="*/ 21 w 29"/>
                  <a:gd name="T39" fmla="*/ 2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9" h="49">
                    <a:moveTo>
                      <a:pt x="21" y="3"/>
                    </a:moveTo>
                    <a:cubicBezTo>
                      <a:pt x="19" y="1"/>
                      <a:pt x="16" y="0"/>
                      <a:pt x="13" y="0"/>
                    </a:cubicBezTo>
                    <a:cubicBezTo>
                      <a:pt x="5" y="0"/>
                      <a:pt x="0" y="7"/>
                      <a:pt x="0" y="17"/>
                    </a:cubicBezTo>
                    <a:cubicBezTo>
                      <a:pt x="0" y="29"/>
                      <a:pt x="5" y="36"/>
                      <a:pt x="13" y="36"/>
                    </a:cubicBezTo>
                    <a:cubicBezTo>
                      <a:pt x="16" y="36"/>
                      <a:pt x="19" y="34"/>
                      <a:pt x="21" y="32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1" y="37"/>
                      <a:pt x="21" y="42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24" y="49"/>
                      <a:pt x="29" y="43"/>
                      <a:pt x="29" y="3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1" y="1"/>
                      <a:pt x="21" y="1"/>
                      <a:pt x="21" y="1"/>
                    </a:cubicBezTo>
                    <a:lnTo>
                      <a:pt x="21" y="3"/>
                    </a:lnTo>
                    <a:close/>
                    <a:moveTo>
                      <a:pt x="21" y="24"/>
                    </a:moveTo>
                    <a:cubicBezTo>
                      <a:pt x="20" y="26"/>
                      <a:pt x="18" y="28"/>
                      <a:pt x="15" y="28"/>
                    </a:cubicBezTo>
                    <a:cubicBezTo>
                      <a:pt x="12" y="28"/>
                      <a:pt x="9" y="26"/>
                      <a:pt x="9" y="17"/>
                    </a:cubicBezTo>
                    <a:cubicBezTo>
                      <a:pt x="9" y="9"/>
                      <a:pt x="12" y="8"/>
                      <a:pt x="15" y="8"/>
                    </a:cubicBezTo>
                    <a:cubicBezTo>
                      <a:pt x="18" y="8"/>
                      <a:pt x="20" y="9"/>
                      <a:pt x="21" y="11"/>
                    </a:cubicBezTo>
                    <a:lnTo>
                      <a:pt x="2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58" name="Freeform 11"/>
              <p:cNvSpPr>
                <a:spLocks/>
              </p:cNvSpPr>
              <p:nvPr userDrawn="1"/>
            </p:nvSpPr>
            <p:spPr bwMode="auto">
              <a:xfrm>
                <a:off x="1990725" y="6202363"/>
                <a:ext cx="109538" cy="131762"/>
              </a:xfrm>
              <a:custGeom>
                <a:avLst/>
                <a:gdLst>
                  <a:gd name="T0" fmla="*/ 17 w 29"/>
                  <a:gd name="T1" fmla="*/ 0 h 35"/>
                  <a:gd name="T2" fmla="*/ 8 w 29"/>
                  <a:gd name="T3" fmla="*/ 3 h 35"/>
                  <a:gd name="T4" fmla="*/ 8 w 29"/>
                  <a:gd name="T5" fmla="*/ 1 h 35"/>
                  <a:gd name="T6" fmla="*/ 0 w 29"/>
                  <a:gd name="T7" fmla="*/ 1 h 35"/>
                  <a:gd name="T8" fmla="*/ 0 w 29"/>
                  <a:gd name="T9" fmla="*/ 35 h 35"/>
                  <a:gd name="T10" fmla="*/ 8 w 29"/>
                  <a:gd name="T11" fmla="*/ 35 h 35"/>
                  <a:gd name="T12" fmla="*/ 8 w 29"/>
                  <a:gd name="T13" fmla="*/ 16 h 35"/>
                  <a:gd name="T14" fmla="*/ 15 w 29"/>
                  <a:gd name="T15" fmla="*/ 8 h 35"/>
                  <a:gd name="T16" fmla="*/ 21 w 29"/>
                  <a:gd name="T17" fmla="*/ 16 h 35"/>
                  <a:gd name="T18" fmla="*/ 21 w 29"/>
                  <a:gd name="T19" fmla="*/ 35 h 35"/>
                  <a:gd name="T20" fmla="*/ 29 w 29"/>
                  <a:gd name="T21" fmla="*/ 35 h 35"/>
                  <a:gd name="T22" fmla="*/ 29 w 29"/>
                  <a:gd name="T23" fmla="*/ 15 h 35"/>
                  <a:gd name="T24" fmla="*/ 17 w 29"/>
                  <a:gd name="T2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35">
                    <a:moveTo>
                      <a:pt x="17" y="0"/>
                    </a:moveTo>
                    <a:cubicBezTo>
                      <a:pt x="13" y="0"/>
                      <a:pt x="10" y="1"/>
                      <a:pt x="8" y="3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0"/>
                      <a:pt x="10" y="8"/>
                      <a:pt x="15" y="8"/>
                    </a:cubicBezTo>
                    <a:cubicBezTo>
                      <a:pt x="19" y="8"/>
                      <a:pt x="21" y="10"/>
                      <a:pt x="21" y="16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5"/>
                      <a:pt x="25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59" name="Freeform 12"/>
              <p:cNvSpPr>
                <a:spLocks/>
              </p:cNvSpPr>
              <p:nvPr userDrawn="1"/>
            </p:nvSpPr>
            <p:spPr bwMode="auto">
              <a:xfrm>
                <a:off x="1798638" y="6149975"/>
                <a:ext cx="109538" cy="184150"/>
              </a:xfrm>
              <a:custGeom>
                <a:avLst/>
                <a:gdLst>
                  <a:gd name="T0" fmla="*/ 28 w 29"/>
                  <a:gd name="T1" fmla="*/ 15 h 49"/>
                  <a:gd name="T2" fmla="*/ 18 w 29"/>
                  <a:gd name="T3" fmla="*/ 15 h 49"/>
                  <a:gd name="T4" fmla="*/ 11 w 29"/>
                  <a:gd name="T5" fmla="*/ 23 h 49"/>
                  <a:gd name="T6" fmla="*/ 8 w 29"/>
                  <a:gd name="T7" fmla="*/ 28 h 49"/>
                  <a:gd name="T8" fmla="*/ 8 w 29"/>
                  <a:gd name="T9" fmla="*/ 0 h 49"/>
                  <a:gd name="T10" fmla="*/ 0 w 29"/>
                  <a:gd name="T11" fmla="*/ 5 h 49"/>
                  <a:gd name="T12" fmla="*/ 0 w 29"/>
                  <a:gd name="T13" fmla="*/ 49 h 49"/>
                  <a:gd name="T14" fmla="*/ 8 w 29"/>
                  <a:gd name="T15" fmla="*/ 49 h 49"/>
                  <a:gd name="T16" fmla="*/ 8 w 29"/>
                  <a:gd name="T17" fmla="*/ 39 h 49"/>
                  <a:gd name="T18" fmla="*/ 13 w 29"/>
                  <a:gd name="T19" fmla="*/ 33 h 49"/>
                  <a:gd name="T20" fmla="*/ 20 w 29"/>
                  <a:gd name="T21" fmla="*/ 49 h 49"/>
                  <a:gd name="T22" fmla="*/ 29 w 29"/>
                  <a:gd name="T23" fmla="*/ 49 h 49"/>
                  <a:gd name="T24" fmla="*/ 19 w 29"/>
                  <a:gd name="T25" fmla="*/ 26 h 49"/>
                  <a:gd name="T26" fmla="*/ 28 w 29"/>
                  <a:gd name="T27" fmla="*/ 1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9" h="49">
                    <a:moveTo>
                      <a:pt x="28" y="15"/>
                    </a:moveTo>
                    <a:cubicBezTo>
                      <a:pt x="18" y="15"/>
                      <a:pt x="18" y="15"/>
                      <a:pt x="18" y="15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0" y="24"/>
                      <a:pt x="9" y="26"/>
                      <a:pt x="8" y="28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8" y="49"/>
                      <a:pt x="8" y="49"/>
                      <a:pt x="8" y="49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29" y="49"/>
                      <a:pt x="29" y="49"/>
                      <a:pt x="29" y="49"/>
                    </a:cubicBezTo>
                    <a:cubicBezTo>
                      <a:pt x="19" y="26"/>
                      <a:pt x="19" y="26"/>
                      <a:pt x="19" y="26"/>
                    </a:cubicBezTo>
                    <a:lnTo>
                      <a:pt x="2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0" name="Freeform 13"/>
              <p:cNvSpPr>
                <a:spLocks noEditPoints="1"/>
              </p:cNvSpPr>
              <p:nvPr userDrawn="1"/>
            </p:nvSpPr>
            <p:spPr bwMode="auto">
              <a:xfrm>
                <a:off x="2489200" y="6202363"/>
                <a:ext cx="117475" cy="136525"/>
              </a:xfrm>
              <a:custGeom>
                <a:avLst/>
                <a:gdLst>
                  <a:gd name="T0" fmla="*/ 16 w 31"/>
                  <a:gd name="T1" fmla="*/ 0 h 36"/>
                  <a:gd name="T2" fmla="*/ 0 w 31"/>
                  <a:gd name="T3" fmla="*/ 18 h 36"/>
                  <a:gd name="T4" fmla="*/ 16 w 31"/>
                  <a:gd name="T5" fmla="*/ 36 h 36"/>
                  <a:gd name="T6" fmla="*/ 31 w 31"/>
                  <a:gd name="T7" fmla="*/ 18 h 36"/>
                  <a:gd name="T8" fmla="*/ 16 w 31"/>
                  <a:gd name="T9" fmla="*/ 0 h 36"/>
                  <a:gd name="T10" fmla="*/ 16 w 31"/>
                  <a:gd name="T11" fmla="*/ 28 h 36"/>
                  <a:gd name="T12" fmla="*/ 9 w 31"/>
                  <a:gd name="T13" fmla="*/ 18 h 36"/>
                  <a:gd name="T14" fmla="*/ 16 w 31"/>
                  <a:gd name="T15" fmla="*/ 8 h 36"/>
                  <a:gd name="T16" fmla="*/ 23 w 31"/>
                  <a:gd name="T17" fmla="*/ 18 h 36"/>
                  <a:gd name="T18" fmla="*/ 16 w 31"/>
                  <a:gd name="T19" fmla="*/ 2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36">
                    <a:moveTo>
                      <a:pt x="16" y="0"/>
                    </a:moveTo>
                    <a:cubicBezTo>
                      <a:pt x="7" y="0"/>
                      <a:pt x="0" y="7"/>
                      <a:pt x="0" y="18"/>
                    </a:cubicBezTo>
                    <a:cubicBezTo>
                      <a:pt x="0" y="28"/>
                      <a:pt x="7" y="36"/>
                      <a:pt x="16" y="36"/>
                    </a:cubicBezTo>
                    <a:cubicBezTo>
                      <a:pt x="25" y="36"/>
                      <a:pt x="31" y="28"/>
                      <a:pt x="31" y="18"/>
                    </a:cubicBezTo>
                    <a:cubicBezTo>
                      <a:pt x="31" y="7"/>
                      <a:pt x="25" y="0"/>
                      <a:pt x="16" y="0"/>
                    </a:cubicBezTo>
                    <a:close/>
                    <a:moveTo>
                      <a:pt x="16" y="28"/>
                    </a:moveTo>
                    <a:cubicBezTo>
                      <a:pt x="11" y="28"/>
                      <a:pt x="9" y="24"/>
                      <a:pt x="9" y="18"/>
                    </a:cubicBezTo>
                    <a:cubicBezTo>
                      <a:pt x="9" y="12"/>
                      <a:pt x="11" y="8"/>
                      <a:pt x="16" y="8"/>
                    </a:cubicBezTo>
                    <a:cubicBezTo>
                      <a:pt x="20" y="8"/>
                      <a:pt x="23" y="12"/>
                      <a:pt x="23" y="18"/>
                    </a:cubicBezTo>
                    <a:cubicBezTo>
                      <a:pt x="23" y="24"/>
                      <a:pt x="20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1" name="Freeform 14"/>
              <p:cNvSpPr>
                <a:spLocks/>
              </p:cNvSpPr>
              <p:nvPr userDrawn="1"/>
            </p:nvSpPr>
            <p:spPr bwMode="auto">
              <a:xfrm>
                <a:off x="2312988" y="6207125"/>
                <a:ext cx="168275" cy="127000"/>
              </a:xfrm>
              <a:custGeom>
                <a:avLst/>
                <a:gdLst>
                  <a:gd name="T0" fmla="*/ 34 w 45"/>
                  <a:gd name="T1" fmla="*/ 12 h 34"/>
                  <a:gd name="T2" fmla="*/ 32 w 45"/>
                  <a:gd name="T3" fmla="*/ 21 h 34"/>
                  <a:gd name="T4" fmla="*/ 30 w 45"/>
                  <a:gd name="T5" fmla="*/ 12 h 34"/>
                  <a:gd name="T6" fmla="*/ 26 w 45"/>
                  <a:gd name="T7" fmla="*/ 0 h 34"/>
                  <a:gd name="T8" fmla="*/ 19 w 45"/>
                  <a:gd name="T9" fmla="*/ 0 h 34"/>
                  <a:gd name="T10" fmla="*/ 16 w 45"/>
                  <a:gd name="T11" fmla="*/ 12 h 34"/>
                  <a:gd name="T12" fmla="*/ 14 w 45"/>
                  <a:gd name="T13" fmla="*/ 21 h 34"/>
                  <a:gd name="T14" fmla="*/ 12 w 45"/>
                  <a:gd name="T15" fmla="*/ 12 h 34"/>
                  <a:gd name="T16" fmla="*/ 9 w 45"/>
                  <a:gd name="T17" fmla="*/ 0 h 34"/>
                  <a:gd name="T18" fmla="*/ 0 w 45"/>
                  <a:gd name="T19" fmla="*/ 0 h 34"/>
                  <a:gd name="T20" fmla="*/ 10 w 45"/>
                  <a:gd name="T21" fmla="*/ 34 h 34"/>
                  <a:gd name="T22" fmla="*/ 10 w 45"/>
                  <a:gd name="T23" fmla="*/ 34 h 34"/>
                  <a:gd name="T24" fmla="*/ 17 w 45"/>
                  <a:gd name="T25" fmla="*/ 34 h 34"/>
                  <a:gd name="T26" fmla="*/ 21 w 45"/>
                  <a:gd name="T27" fmla="*/ 20 h 34"/>
                  <a:gd name="T28" fmla="*/ 23 w 45"/>
                  <a:gd name="T29" fmla="*/ 12 h 34"/>
                  <a:gd name="T30" fmla="*/ 25 w 45"/>
                  <a:gd name="T31" fmla="*/ 20 h 34"/>
                  <a:gd name="T32" fmla="*/ 28 w 45"/>
                  <a:gd name="T33" fmla="*/ 34 h 34"/>
                  <a:gd name="T34" fmla="*/ 36 w 45"/>
                  <a:gd name="T35" fmla="*/ 34 h 34"/>
                  <a:gd name="T36" fmla="*/ 45 w 45"/>
                  <a:gd name="T37" fmla="*/ 0 h 34"/>
                  <a:gd name="T38" fmla="*/ 37 w 45"/>
                  <a:gd name="T39" fmla="*/ 0 h 34"/>
                  <a:gd name="T40" fmla="*/ 34 w 45"/>
                  <a:gd name="T41" fmla="*/ 1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" h="34">
                    <a:moveTo>
                      <a:pt x="34" y="12"/>
                    </a:moveTo>
                    <a:cubicBezTo>
                      <a:pt x="33" y="15"/>
                      <a:pt x="33" y="19"/>
                      <a:pt x="32" y="21"/>
                    </a:cubicBezTo>
                    <a:cubicBezTo>
                      <a:pt x="32" y="18"/>
                      <a:pt x="31" y="14"/>
                      <a:pt x="30" y="1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5" y="15"/>
                      <a:pt x="14" y="18"/>
                      <a:pt x="14" y="21"/>
                    </a:cubicBezTo>
                    <a:cubicBezTo>
                      <a:pt x="13" y="18"/>
                      <a:pt x="12" y="14"/>
                      <a:pt x="12" y="12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18"/>
                      <a:pt x="22" y="14"/>
                      <a:pt x="23" y="12"/>
                    </a:cubicBezTo>
                    <a:cubicBezTo>
                      <a:pt x="23" y="14"/>
                      <a:pt x="24" y="17"/>
                      <a:pt x="25" y="20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3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2" name="Freeform 15"/>
              <p:cNvSpPr>
                <a:spLocks/>
              </p:cNvSpPr>
              <p:nvPr userDrawn="1"/>
            </p:nvSpPr>
            <p:spPr bwMode="auto">
              <a:xfrm>
                <a:off x="2628900" y="6202363"/>
                <a:ext cx="84138" cy="131762"/>
              </a:xfrm>
              <a:custGeom>
                <a:avLst/>
                <a:gdLst>
                  <a:gd name="T0" fmla="*/ 8 w 22"/>
                  <a:gd name="T1" fmla="*/ 4 h 35"/>
                  <a:gd name="T2" fmla="*/ 8 w 22"/>
                  <a:gd name="T3" fmla="*/ 1 h 35"/>
                  <a:gd name="T4" fmla="*/ 0 w 22"/>
                  <a:gd name="T5" fmla="*/ 1 h 35"/>
                  <a:gd name="T6" fmla="*/ 0 w 22"/>
                  <a:gd name="T7" fmla="*/ 35 h 35"/>
                  <a:gd name="T8" fmla="*/ 8 w 22"/>
                  <a:gd name="T9" fmla="*/ 35 h 35"/>
                  <a:gd name="T10" fmla="*/ 8 w 22"/>
                  <a:gd name="T11" fmla="*/ 16 h 35"/>
                  <a:gd name="T12" fmla="*/ 14 w 22"/>
                  <a:gd name="T13" fmla="*/ 8 h 35"/>
                  <a:gd name="T14" fmla="*/ 20 w 22"/>
                  <a:gd name="T15" fmla="*/ 10 h 35"/>
                  <a:gd name="T16" fmla="*/ 22 w 22"/>
                  <a:gd name="T17" fmla="*/ 2 h 35"/>
                  <a:gd name="T18" fmla="*/ 16 w 22"/>
                  <a:gd name="T19" fmla="*/ 0 h 35"/>
                  <a:gd name="T20" fmla="*/ 8 w 22"/>
                  <a:gd name="T21" fmla="*/ 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35">
                    <a:moveTo>
                      <a:pt x="8" y="4"/>
                    </a:moveTo>
                    <a:cubicBezTo>
                      <a:pt x="8" y="1"/>
                      <a:pt x="8" y="1"/>
                      <a:pt x="8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1"/>
                      <a:pt x="10" y="8"/>
                      <a:pt x="14" y="8"/>
                    </a:cubicBezTo>
                    <a:cubicBezTo>
                      <a:pt x="16" y="8"/>
                      <a:pt x="18" y="9"/>
                      <a:pt x="20" y="10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0" y="1"/>
                      <a:pt x="18" y="0"/>
                      <a:pt x="16" y="0"/>
                    </a:cubicBezTo>
                    <a:cubicBezTo>
                      <a:pt x="13" y="0"/>
                      <a:pt x="10" y="1"/>
                      <a:pt x="8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3" name="Freeform 16"/>
              <p:cNvSpPr>
                <a:spLocks noEditPoints="1"/>
              </p:cNvSpPr>
              <p:nvPr userDrawn="1"/>
            </p:nvSpPr>
            <p:spPr bwMode="auto">
              <a:xfrm>
                <a:off x="1560513" y="6202363"/>
                <a:ext cx="117475" cy="136525"/>
              </a:xfrm>
              <a:custGeom>
                <a:avLst/>
                <a:gdLst>
                  <a:gd name="T0" fmla="*/ 16 w 31"/>
                  <a:gd name="T1" fmla="*/ 0 h 36"/>
                  <a:gd name="T2" fmla="*/ 0 w 31"/>
                  <a:gd name="T3" fmla="*/ 18 h 36"/>
                  <a:gd name="T4" fmla="*/ 16 w 31"/>
                  <a:gd name="T5" fmla="*/ 36 h 36"/>
                  <a:gd name="T6" fmla="*/ 31 w 31"/>
                  <a:gd name="T7" fmla="*/ 18 h 36"/>
                  <a:gd name="T8" fmla="*/ 16 w 31"/>
                  <a:gd name="T9" fmla="*/ 0 h 36"/>
                  <a:gd name="T10" fmla="*/ 16 w 31"/>
                  <a:gd name="T11" fmla="*/ 28 h 36"/>
                  <a:gd name="T12" fmla="*/ 9 w 31"/>
                  <a:gd name="T13" fmla="*/ 18 h 36"/>
                  <a:gd name="T14" fmla="*/ 16 w 31"/>
                  <a:gd name="T15" fmla="*/ 8 h 36"/>
                  <a:gd name="T16" fmla="*/ 22 w 31"/>
                  <a:gd name="T17" fmla="*/ 18 h 36"/>
                  <a:gd name="T18" fmla="*/ 16 w 31"/>
                  <a:gd name="T19" fmla="*/ 2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36">
                    <a:moveTo>
                      <a:pt x="16" y="0"/>
                    </a:moveTo>
                    <a:cubicBezTo>
                      <a:pt x="6" y="0"/>
                      <a:pt x="0" y="7"/>
                      <a:pt x="0" y="18"/>
                    </a:cubicBezTo>
                    <a:cubicBezTo>
                      <a:pt x="0" y="28"/>
                      <a:pt x="6" y="36"/>
                      <a:pt x="16" y="36"/>
                    </a:cubicBezTo>
                    <a:cubicBezTo>
                      <a:pt x="25" y="36"/>
                      <a:pt x="31" y="28"/>
                      <a:pt x="31" y="18"/>
                    </a:cubicBezTo>
                    <a:cubicBezTo>
                      <a:pt x="31" y="7"/>
                      <a:pt x="25" y="0"/>
                      <a:pt x="16" y="0"/>
                    </a:cubicBezTo>
                    <a:close/>
                    <a:moveTo>
                      <a:pt x="16" y="28"/>
                    </a:moveTo>
                    <a:cubicBezTo>
                      <a:pt x="11" y="28"/>
                      <a:pt x="9" y="24"/>
                      <a:pt x="9" y="18"/>
                    </a:cubicBezTo>
                    <a:cubicBezTo>
                      <a:pt x="9" y="12"/>
                      <a:pt x="11" y="8"/>
                      <a:pt x="16" y="8"/>
                    </a:cubicBezTo>
                    <a:cubicBezTo>
                      <a:pt x="20" y="8"/>
                      <a:pt x="22" y="12"/>
                      <a:pt x="22" y="18"/>
                    </a:cubicBezTo>
                    <a:cubicBezTo>
                      <a:pt x="22" y="24"/>
                      <a:pt x="20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4" name="Freeform 17"/>
              <p:cNvSpPr>
                <a:spLocks/>
              </p:cNvSpPr>
              <p:nvPr userDrawn="1"/>
            </p:nvSpPr>
            <p:spPr bwMode="auto">
              <a:xfrm>
                <a:off x="1384300" y="6207125"/>
                <a:ext cx="169863" cy="127000"/>
              </a:xfrm>
              <a:custGeom>
                <a:avLst/>
                <a:gdLst>
                  <a:gd name="T0" fmla="*/ 34 w 45"/>
                  <a:gd name="T1" fmla="*/ 12 h 34"/>
                  <a:gd name="T2" fmla="*/ 32 w 45"/>
                  <a:gd name="T3" fmla="*/ 21 h 34"/>
                  <a:gd name="T4" fmla="*/ 30 w 45"/>
                  <a:gd name="T5" fmla="*/ 12 h 34"/>
                  <a:gd name="T6" fmla="*/ 26 w 45"/>
                  <a:gd name="T7" fmla="*/ 0 h 34"/>
                  <a:gd name="T8" fmla="*/ 19 w 45"/>
                  <a:gd name="T9" fmla="*/ 0 h 34"/>
                  <a:gd name="T10" fmla="*/ 16 w 45"/>
                  <a:gd name="T11" fmla="*/ 12 h 34"/>
                  <a:gd name="T12" fmla="*/ 13 w 45"/>
                  <a:gd name="T13" fmla="*/ 21 h 34"/>
                  <a:gd name="T14" fmla="*/ 12 w 45"/>
                  <a:gd name="T15" fmla="*/ 12 h 34"/>
                  <a:gd name="T16" fmla="*/ 9 w 45"/>
                  <a:gd name="T17" fmla="*/ 0 h 34"/>
                  <a:gd name="T18" fmla="*/ 0 w 45"/>
                  <a:gd name="T19" fmla="*/ 0 h 34"/>
                  <a:gd name="T20" fmla="*/ 10 w 45"/>
                  <a:gd name="T21" fmla="*/ 34 h 34"/>
                  <a:gd name="T22" fmla="*/ 10 w 45"/>
                  <a:gd name="T23" fmla="*/ 34 h 34"/>
                  <a:gd name="T24" fmla="*/ 17 w 45"/>
                  <a:gd name="T25" fmla="*/ 34 h 34"/>
                  <a:gd name="T26" fmla="*/ 21 w 45"/>
                  <a:gd name="T27" fmla="*/ 20 h 34"/>
                  <a:gd name="T28" fmla="*/ 23 w 45"/>
                  <a:gd name="T29" fmla="*/ 12 h 34"/>
                  <a:gd name="T30" fmla="*/ 24 w 45"/>
                  <a:gd name="T31" fmla="*/ 20 h 34"/>
                  <a:gd name="T32" fmla="*/ 28 w 45"/>
                  <a:gd name="T33" fmla="*/ 34 h 34"/>
                  <a:gd name="T34" fmla="*/ 36 w 45"/>
                  <a:gd name="T35" fmla="*/ 34 h 34"/>
                  <a:gd name="T36" fmla="*/ 45 w 45"/>
                  <a:gd name="T37" fmla="*/ 0 h 34"/>
                  <a:gd name="T38" fmla="*/ 37 w 45"/>
                  <a:gd name="T39" fmla="*/ 0 h 34"/>
                  <a:gd name="T40" fmla="*/ 34 w 45"/>
                  <a:gd name="T41" fmla="*/ 1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" h="34">
                    <a:moveTo>
                      <a:pt x="34" y="12"/>
                    </a:moveTo>
                    <a:cubicBezTo>
                      <a:pt x="33" y="15"/>
                      <a:pt x="32" y="19"/>
                      <a:pt x="32" y="21"/>
                    </a:cubicBezTo>
                    <a:cubicBezTo>
                      <a:pt x="31" y="18"/>
                      <a:pt x="31" y="14"/>
                      <a:pt x="30" y="1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5" y="15"/>
                      <a:pt x="14" y="18"/>
                      <a:pt x="13" y="21"/>
                    </a:cubicBezTo>
                    <a:cubicBezTo>
                      <a:pt x="13" y="18"/>
                      <a:pt x="12" y="14"/>
                      <a:pt x="12" y="12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18"/>
                      <a:pt x="22" y="14"/>
                      <a:pt x="23" y="12"/>
                    </a:cubicBezTo>
                    <a:cubicBezTo>
                      <a:pt x="23" y="14"/>
                      <a:pt x="24" y="17"/>
                      <a:pt x="24" y="20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3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5" name="Freeform 18"/>
              <p:cNvSpPr>
                <a:spLocks/>
              </p:cNvSpPr>
              <p:nvPr userDrawn="1"/>
            </p:nvSpPr>
            <p:spPr bwMode="auto">
              <a:xfrm>
                <a:off x="1697038" y="6202363"/>
                <a:ext cx="87313" cy="131762"/>
              </a:xfrm>
              <a:custGeom>
                <a:avLst/>
                <a:gdLst>
                  <a:gd name="T0" fmla="*/ 9 w 23"/>
                  <a:gd name="T1" fmla="*/ 4 h 35"/>
                  <a:gd name="T2" fmla="*/ 9 w 23"/>
                  <a:gd name="T3" fmla="*/ 1 h 35"/>
                  <a:gd name="T4" fmla="*/ 0 w 23"/>
                  <a:gd name="T5" fmla="*/ 1 h 35"/>
                  <a:gd name="T6" fmla="*/ 0 w 23"/>
                  <a:gd name="T7" fmla="*/ 35 h 35"/>
                  <a:gd name="T8" fmla="*/ 9 w 23"/>
                  <a:gd name="T9" fmla="*/ 35 h 35"/>
                  <a:gd name="T10" fmla="*/ 9 w 23"/>
                  <a:gd name="T11" fmla="*/ 16 h 35"/>
                  <a:gd name="T12" fmla="*/ 15 w 23"/>
                  <a:gd name="T13" fmla="*/ 8 h 35"/>
                  <a:gd name="T14" fmla="*/ 21 w 23"/>
                  <a:gd name="T15" fmla="*/ 10 h 35"/>
                  <a:gd name="T16" fmla="*/ 23 w 23"/>
                  <a:gd name="T17" fmla="*/ 2 h 35"/>
                  <a:gd name="T18" fmla="*/ 16 w 23"/>
                  <a:gd name="T19" fmla="*/ 0 h 35"/>
                  <a:gd name="T20" fmla="*/ 9 w 23"/>
                  <a:gd name="T21" fmla="*/ 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35">
                    <a:moveTo>
                      <a:pt x="9" y="4"/>
                    </a:moveTo>
                    <a:cubicBezTo>
                      <a:pt x="9" y="1"/>
                      <a:pt x="9" y="1"/>
                      <a:pt x="9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1"/>
                      <a:pt x="11" y="8"/>
                      <a:pt x="15" y="8"/>
                    </a:cubicBezTo>
                    <a:cubicBezTo>
                      <a:pt x="17" y="8"/>
                      <a:pt x="19" y="9"/>
                      <a:pt x="21" y="10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1" y="1"/>
                      <a:pt x="19" y="0"/>
                      <a:pt x="16" y="0"/>
                    </a:cubicBezTo>
                    <a:cubicBezTo>
                      <a:pt x="13" y="0"/>
                      <a:pt x="11" y="1"/>
                      <a:pt x="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6" name="Freeform 19"/>
              <p:cNvSpPr>
                <a:spLocks noEditPoints="1"/>
              </p:cNvSpPr>
              <p:nvPr userDrawn="1"/>
            </p:nvSpPr>
            <p:spPr bwMode="auto">
              <a:xfrm>
                <a:off x="2779713" y="6149975"/>
                <a:ext cx="114300" cy="188912"/>
              </a:xfrm>
              <a:custGeom>
                <a:avLst/>
                <a:gdLst>
                  <a:gd name="T0" fmla="*/ 21 w 30"/>
                  <a:gd name="T1" fmla="*/ 17 h 50"/>
                  <a:gd name="T2" fmla="*/ 14 w 30"/>
                  <a:gd name="T3" fmla="*/ 14 h 50"/>
                  <a:gd name="T4" fmla="*/ 0 w 30"/>
                  <a:gd name="T5" fmla="*/ 31 h 50"/>
                  <a:gd name="T6" fmla="*/ 14 w 30"/>
                  <a:gd name="T7" fmla="*/ 50 h 50"/>
                  <a:gd name="T8" fmla="*/ 21 w 30"/>
                  <a:gd name="T9" fmla="*/ 46 h 50"/>
                  <a:gd name="T10" fmla="*/ 21 w 30"/>
                  <a:gd name="T11" fmla="*/ 49 h 50"/>
                  <a:gd name="T12" fmla="*/ 30 w 30"/>
                  <a:gd name="T13" fmla="*/ 49 h 50"/>
                  <a:gd name="T14" fmla="*/ 30 w 30"/>
                  <a:gd name="T15" fmla="*/ 0 h 50"/>
                  <a:gd name="T16" fmla="*/ 21 w 30"/>
                  <a:gd name="T17" fmla="*/ 5 h 50"/>
                  <a:gd name="T18" fmla="*/ 21 w 30"/>
                  <a:gd name="T19" fmla="*/ 17 h 50"/>
                  <a:gd name="T20" fmla="*/ 21 w 30"/>
                  <a:gd name="T21" fmla="*/ 38 h 50"/>
                  <a:gd name="T22" fmla="*/ 15 w 30"/>
                  <a:gd name="T23" fmla="*/ 42 h 50"/>
                  <a:gd name="T24" fmla="*/ 9 w 30"/>
                  <a:gd name="T25" fmla="*/ 31 h 50"/>
                  <a:gd name="T26" fmla="*/ 15 w 30"/>
                  <a:gd name="T27" fmla="*/ 22 h 50"/>
                  <a:gd name="T28" fmla="*/ 21 w 30"/>
                  <a:gd name="T29" fmla="*/ 25 h 50"/>
                  <a:gd name="T30" fmla="*/ 21 w 30"/>
                  <a:gd name="T31" fmla="*/ 3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0" h="50">
                    <a:moveTo>
                      <a:pt x="21" y="17"/>
                    </a:moveTo>
                    <a:cubicBezTo>
                      <a:pt x="19" y="15"/>
                      <a:pt x="17" y="14"/>
                      <a:pt x="14" y="14"/>
                    </a:cubicBezTo>
                    <a:cubicBezTo>
                      <a:pt x="6" y="14"/>
                      <a:pt x="0" y="21"/>
                      <a:pt x="0" y="31"/>
                    </a:cubicBezTo>
                    <a:cubicBezTo>
                      <a:pt x="0" y="43"/>
                      <a:pt x="5" y="50"/>
                      <a:pt x="14" y="50"/>
                    </a:cubicBezTo>
                    <a:cubicBezTo>
                      <a:pt x="17" y="50"/>
                      <a:pt x="19" y="49"/>
                      <a:pt x="21" y="46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21" y="17"/>
                    </a:lnTo>
                    <a:close/>
                    <a:moveTo>
                      <a:pt x="21" y="38"/>
                    </a:moveTo>
                    <a:cubicBezTo>
                      <a:pt x="20" y="40"/>
                      <a:pt x="19" y="42"/>
                      <a:pt x="15" y="42"/>
                    </a:cubicBezTo>
                    <a:cubicBezTo>
                      <a:pt x="13" y="42"/>
                      <a:pt x="9" y="40"/>
                      <a:pt x="9" y="31"/>
                    </a:cubicBezTo>
                    <a:cubicBezTo>
                      <a:pt x="9" y="23"/>
                      <a:pt x="12" y="22"/>
                      <a:pt x="15" y="22"/>
                    </a:cubicBezTo>
                    <a:cubicBezTo>
                      <a:pt x="19" y="22"/>
                      <a:pt x="20" y="23"/>
                      <a:pt x="21" y="25"/>
                    </a:cubicBezTo>
                    <a:lnTo>
                      <a:pt x="2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7" name="Freeform 20"/>
              <p:cNvSpPr>
                <a:spLocks/>
              </p:cNvSpPr>
              <p:nvPr userDrawn="1"/>
            </p:nvSpPr>
            <p:spPr bwMode="auto">
              <a:xfrm>
                <a:off x="1949450" y="5927725"/>
                <a:ext cx="34925" cy="33337"/>
              </a:xfrm>
              <a:custGeom>
                <a:avLst/>
                <a:gdLst>
                  <a:gd name="T0" fmla="*/ 22 w 22"/>
                  <a:gd name="T1" fmla="*/ 9 h 21"/>
                  <a:gd name="T2" fmla="*/ 22 w 22"/>
                  <a:gd name="T3" fmla="*/ 0 h 21"/>
                  <a:gd name="T4" fmla="*/ 0 w 22"/>
                  <a:gd name="T5" fmla="*/ 0 h 21"/>
                  <a:gd name="T6" fmla="*/ 0 w 22"/>
                  <a:gd name="T7" fmla="*/ 21 h 21"/>
                  <a:gd name="T8" fmla="*/ 22 w 22"/>
                  <a:gd name="T9" fmla="*/ 21 h 21"/>
                  <a:gd name="T10" fmla="*/ 22 w 22"/>
                  <a:gd name="T11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1">
                    <a:moveTo>
                      <a:pt x="22" y="9"/>
                    </a:moveTo>
                    <a:lnTo>
                      <a:pt x="22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22" y="21"/>
                    </a:lnTo>
                    <a:lnTo>
                      <a:pt x="2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8" name="Freeform 21"/>
              <p:cNvSpPr>
                <a:spLocks/>
              </p:cNvSpPr>
              <p:nvPr userDrawn="1"/>
            </p:nvSpPr>
            <p:spPr bwMode="auto">
              <a:xfrm>
                <a:off x="1949450" y="5980113"/>
                <a:ext cx="34925" cy="128587"/>
              </a:xfrm>
              <a:custGeom>
                <a:avLst/>
                <a:gdLst>
                  <a:gd name="T0" fmla="*/ 0 w 22"/>
                  <a:gd name="T1" fmla="*/ 81 h 81"/>
                  <a:gd name="T2" fmla="*/ 22 w 22"/>
                  <a:gd name="T3" fmla="*/ 81 h 81"/>
                  <a:gd name="T4" fmla="*/ 22 w 22"/>
                  <a:gd name="T5" fmla="*/ 36 h 81"/>
                  <a:gd name="T6" fmla="*/ 22 w 22"/>
                  <a:gd name="T7" fmla="*/ 0 h 81"/>
                  <a:gd name="T8" fmla="*/ 0 w 22"/>
                  <a:gd name="T9" fmla="*/ 0 h 81"/>
                  <a:gd name="T10" fmla="*/ 0 w 22"/>
                  <a:gd name="T11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81">
                    <a:moveTo>
                      <a:pt x="0" y="81"/>
                    </a:moveTo>
                    <a:lnTo>
                      <a:pt x="22" y="81"/>
                    </a:lnTo>
                    <a:lnTo>
                      <a:pt x="22" y="36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9" name="Freeform 22"/>
              <p:cNvSpPr>
                <a:spLocks/>
              </p:cNvSpPr>
              <p:nvPr userDrawn="1"/>
            </p:nvSpPr>
            <p:spPr bwMode="auto">
              <a:xfrm>
                <a:off x="1697038" y="5927725"/>
                <a:ext cx="30163" cy="33337"/>
              </a:xfrm>
              <a:custGeom>
                <a:avLst/>
                <a:gdLst>
                  <a:gd name="T0" fmla="*/ 19 w 19"/>
                  <a:gd name="T1" fmla="*/ 9 h 21"/>
                  <a:gd name="T2" fmla="*/ 19 w 19"/>
                  <a:gd name="T3" fmla="*/ 0 h 21"/>
                  <a:gd name="T4" fmla="*/ 0 w 19"/>
                  <a:gd name="T5" fmla="*/ 0 h 21"/>
                  <a:gd name="T6" fmla="*/ 0 w 19"/>
                  <a:gd name="T7" fmla="*/ 21 h 21"/>
                  <a:gd name="T8" fmla="*/ 19 w 19"/>
                  <a:gd name="T9" fmla="*/ 21 h 21"/>
                  <a:gd name="T10" fmla="*/ 19 w 19"/>
                  <a:gd name="T11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1">
                    <a:moveTo>
                      <a:pt x="19" y="9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19" y="21"/>
                    </a:lnTo>
                    <a:lnTo>
                      <a:pt x="19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0" name="Freeform 23"/>
              <p:cNvSpPr>
                <a:spLocks/>
              </p:cNvSpPr>
              <p:nvPr userDrawn="1"/>
            </p:nvSpPr>
            <p:spPr bwMode="auto">
              <a:xfrm>
                <a:off x="3097213" y="5976938"/>
                <a:ext cx="82550" cy="131762"/>
              </a:xfrm>
              <a:custGeom>
                <a:avLst/>
                <a:gdLst>
                  <a:gd name="T0" fmla="*/ 16 w 22"/>
                  <a:gd name="T1" fmla="*/ 0 h 35"/>
                  <a:gd name="T2" fmla="*/ 8 w 22"/>
                  <a:gd name="T3" fmla="*/ 4 h 35"/>
                  <a:gd name="T4" fmla="*/ 8 w 22"/>
                  <a:gd name="T5" fmla="*/ 1 h 35"/>
                  <a:gd name="T6" fmla="*/ 0 w 22"/>
                  <a:gd name="T7" fmla="*/ 1 h 35"/>
                  <a:gd name="T8" fmla="*/ 0 w 22"/>
                  <a:gd name="T9" fmla="*/ 35 h 35"/>
                  <a:gd name="T10" fmla="*/ 8 w 22"/>
                  <a:gd name="T11" fmla="*/ 35 h 35"/>
                  <a:gd name="T12" fmla="*/ 8 w 22"/>
                  <a:gd name="T13" fmla="*/ 16 h 35"/>
                  <a:gd name="T14" fmla="*/ 14 w 22"/>
                  <a:gd name="T15" fmla="*/ 8 h 35"/>
                  <a:gd name="T16" fmla="*/ 20 w 22"/>
                  <a:gd name="T17" fmla="*/ 10 h 35"/>
                  <a:gd name="T18" fmla="*/ 22 w 22"/>
                  <a:gd name="T19" fmla="*/ 2 h 35"/>
                  <a:gd name="T20" fmla="*/ 16 w 22"/>
                  <a:gd name="T2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35">
                    <a:moveTo>
                      <a:pt x="16" y="0"/>
                    </a:moveTo>
                    <a:cubicBezTo>
                      <a:pt x="13" y="0"/>
                      <a:pt x="10" y="1"/>
                      <a:pt x="8" y="4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1"/>
                      <a:pt x="10" y="8"/>
                      <a:pt x="14" y="8"/>
                    </a:cubicBezTo>
                    <a:cubicBezTo>
                      <a:pt x="16" y="8"/>
                      <a:pt x="18" y="9"/>
                      <a:pt x="20" y="10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0" y="1"/>
                      <a:pt x="18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1" name="Freeform 24"/>
              <p:cNvSpPr>
                <a:spLocks/>
              </p:cNvSpPr>
              <p:nvPr userDrawn="1"/>
            </p:nvSpPr>
            <p:spPr bwMode="auto">
              <a:xfrm>
                <a:off x="2776538" y="5930900"/>
                <a:ext cx="82550" cy="180975"/>
              </a:xfrm>
              <a:custGeom>
                <a:avLst/>
                <a:gdLst>
                  <a:gd name="T0" fmla="*/ 5 w 22"/>
                  <a:gd name="T1" fmla="*/ 37 h 48"/>
                  <a:gd name="T2" fmla="*/ 14 w 22"/>
                  <a:gd name="T3" fmla="*/ 48 h 48"/>
                  <a:gd name="T4" fmla="*/ 21 w 22"/>
                  <a:gd name="T5" fmla="*/ 46 h 48"/>
                  <a:gd name="T6" fmla="*/ 22 w 22"/>
                  <a:gd name="T7" fmla="*/ 38 h 48"/>
                  <a:gd name="T8" fmla="*/ 17 w 22"/>
                  <a:gd name="T9" fmla="*/ 40 h 48"/>
                  <a:gd name="T10" fmla="*/ 14 w 22"/>
                  <a:gd name="T11" fmla="*/ 35 h 48"/>
                  <a:gd name="T12" fmla="*/ 14 w 22"/>
                  <a:gd name="T13" fmla="*/ 21 h 48"/>
                  <a:gd name="T14" fmla="*/ 21 w 22"/>
                  <a:gd name="T15" fmla="*/ 21 h 48"/>
                  <a:gd name="T16" fmla="*/ 21 w 22"/>
                  <a:gd name="T17" fmla="*/ 13 h 48"/>
                  <a:gd name="T18" fmla="*/ 14 w 22"/>
                  <a:gd name="T19" fmla="*/ 13 h 48"/>
                  <a:gd name="T20" fmla="*/ 14 w 22"/>
                  <a:gd name="T21" fmla="*/ 0 h 48"/>
                  <a:gd name="T22" fmla="*/ 5 w 22"/>
                  <a:gd name="T23" fmla="*/ 4 h 48"/>
                  <a:gd name="T24" fmla="*/ 5 w 22"/>
                  <a:gd name="T25" fmla="*/ 13 h 48"/>
                  <a:gd name="T26" fmla="*/ 0 w 22"/>
                  <a:gd name="T27" fmla="*/ 13 h 48"/>
                  <a:gd name="T28" fmla="*/ 0 w 22"/>
                  <a:gd name="T29" fmla="*/ 21 h 48"/>
                  <a:gd name="T30" fmla="*/ 5 w 22"/>
                  <a:gd name="T31" fmla="*/ 21 h 48"/>
                  <a:gd name="T32" fmla="*/ 5 w 22"/>
                  <a:gd name="T33" fmla="*/ 37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48">
                    <a:moveTo>
                      <a:pt x="5" y="37"/>
                    </a:moveTo>
                    <a:cubicBezTo>
                      <a:pt x="5" y="42"/>
                      <a:pt x="7" y="48"/>
                      <a:pt x="14" y="48"/>
                    </a:cubicBezTo>
                    <a:cubicBezTo>
                      <a:pt x="17" y="48"/>
                      <a:pt x="19" y="47"/>
                      <a:pt x="21" y="46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1" y="39"/>
                      <a:pt x="19" y="40"/>
                      <a:pt x="17" y="40"/>
                    </a:cubicBezTo>
                    <a:cubicBezTo>
                      <a:pt x="15" y="40"/>
                      <a:pt x="14" y="38"/>
                      <a:pt x="14" y="35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5" y="21"/>
                      <a:pt x="5" y="21"/>
                      <a:pt x="5" y="21"/>
                    </a:cubicBezTo>
                    <a:lnTo>
                      <a:pt x="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2" name="Freeform 25"/>
              <p:cNvSpPr>
                <a:spLocks/>
              </p:cNvSpPr>
              <p:nvPr userDrawn="1"/>
            </p:nvSpPr>
            <p:spPr bwMode="auto">
              <a:xfrm>
                <a:off x="2867025" y="5930900"/>
                <a:ext cx="87313" cy="180975"/>
              </a:xfrm>
              <a:custGeom>
                <a:avLst/>
                <a:gdLst>
                  <a:gd name="T0" fmla="*/ 14 w 23"/>
                  <a:gd name="T1" fmla="*/ 35 h 48"/>
                  <a:gd name="T2" fmla="*/ 14 w 23"/>
                  <a:gd name="T3" fmla="*/ 21 h 48"/>
                  <a:gd name="T4" fmla="*/ 21 w 23"/>
                  <a:gd name="T5" fmla="*/ 21 h 48"/>
                  <a:gd name="T6" fmla="*/ 21 w 23"/>
                  <a:gd name="T7" fmla="*/ 13 h 48"/>
                  <a:gd name="T8" fmla="*/ 14 w 23"/>
                  <a:gd name="T9" fmla="*/ 13 h 48"/>
                  <a:gd name="T10" fmla="*/ 14 w 23"/>
                  <a:gd name="T11" fmla="*/ 0 h 48"/>
                  <a:gd name="T12" fmla="*/ 5 w 23"/>
                  <a:gd name="T13" fmla="*/ 4 h 48"/>
                  <a:gd name="T14" fmla="*/ 5 w 23"/>
                  <a:gd name="T15" fmla="*/ 13 h 48"/>
                  <a:gd name="T16" fmla="*/ 0 w 23"/>
                  <a:gd name="T17" fmla="*/ 13 h 48"/>
                  <a:gd name="T18" fmla="*/ 0 w 23"/>
                  <a:gd name="T19" fmla="*/ 21 h 48"/>
                  <a:gd name="T20" fmla="*/ 5 w 23"/>
                  <a:gd name="T21" fmla="*/ 21 h 48"/>
                  <a:gd name="T22" fmla="*/ 5 w 23"/>
                  <a:gd name="T23" fmla="*/ 37 h 48"/>
                  <a:gd name="T24" fmla="*/ 14 w 23"/>
                  <a:gd name="T25" fmla="*/ 48 h 48"/>
                  <a:gd name="T26" fmla="*/ 22 w 23"/>
                  <a:gd name="T27" fmla="*/ 46 h 48"/>
                  <a:gd name="T28" fmla="*/ 23 w 23"/>
                  <a:gd name="T29" fmla="*/ 38 h 48"/>
                  <a:gd name="T30" fmla="*/ 17 w 23"/>
                  <a:gd name="T31" fmla="*/ 40 h 48"/>
                  <a:gd name="T32" fmla="*/ 14 w 23"/>
                  <a:gd name="T33" fmla="*/ 3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" h="48">
                    <a:moveTo>
                      <a:pt x="14" y="35"/>
                    </a:moveTo>
                    <a:cubicBezTo>
                      <a:pt x="14" y="21"/>
                      <a:pt x="14" y="21"/>
                      <a:pt x="14" y="21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42"/>
                      <a:pt x="8" y="48"/>
                      <a:pt x="14" y="48"/>
                    </a:cubicBezTo>
                    <a:cubicBezTo>
                      <a:pt x="17" y="48"/>
                      <a:pt x="20" y="47"/>
                      <a:pt x="22" y="46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21" y="39"/>
                      <a:pt x="19" y="40"/>
                      <a:pt x="17" y="40"/>
                    </a:cubicBezTo>
                    <a:cubicBezTo>
                      <a:pt x="15" y="40"/>
                      <a:pt x="14" y="38"/>
                      <a:pt x="14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3" name="Freeform 26"/>
              <p:cNvSpPr>
                <a:spLocks noEditPoints="1"/>
              </p:cNvSpPr>
              <p:nvPr userDrawn="1"/>
            </p:nvSpPr>
            <p:spPr bwMode="auto">
              <a:xfrm>
                <a:off x="2960688" y="5976938"/>
                <a:ext cx="114300" cy="13493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18 h 36"/>
                  <a:gd name="T4" fmla="*/ 17 w 30"/>
                  <a:gd name="T5" fmla="*/ 36 h 36"/>
                  <a:gd name="T6" fmla="*/ 29 w 30"/>
                  <a:gd name="T7" fmla="*/ 30 h 36"/>
                  <a:gd name="T8" fmla="*/ 23 w 30"/>
                  <a:gd name="T9" fmla="*/ 25 h 36"/>
                  <a:gd name="T10" fmla="*/ 17 w 30"/>
                  <a:gd name="T11" fmla="*/ 28 h 36"/>
                  <a:gd name="T12" fmla="*/ 9 w 30"/>
                  <a:gd name="T13" fmla="*/ 20 h 36"/>
                  <a:gd name="T14" fmla="*/ 30 w 30"/>
                  <a:gd name="T15" fmla="*/ 20 h 36"/>
                  <a:gd name="T16" fmla="*/ 30 w 30"/>
                  <a:gd name="T17" fmla="*/ 18 h 36"/>
                  <a:gd name="T18" fmla="*/ 16 w 30"/>
                  <a:gd name="T19" fmla="*/ 0 h 36"/>
                  <a:gd name="T20" fmla="*/ 9 w 30"/>
                  <a:gd name="T21" fmla="*/ 14 h 36"/>
                  <a:gd name="T22" fmla="*/ 16 w 30"/>
                  <a:gd name="T23" fmla="*/ 7 h 36"/>
                  <a:gd name="T24" fmla="*/ 22 w 30"/>
                  <a:gd name="T25" fmla="*/ 14 h 36"/>
                  <a:gd name="T26" fmla="*/ 9 w 30"/>
                  <a:gd name="T27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7" y="0"/>
                      <a:pt x="0" y="7"/>
                      <a:pt x="0" y="18"/>
                    </a:cubicBezTo>
                    <a:cubicBezTo>
                      <a:pt x="0" y="29"/>
                      <a:pt x="7" y="36"/>
                      <a:pt x="17" y="36"/>
                    </a:cubicBezTo>
                    <a:cubicBezTo>
                      <a:pt x="21" y="36"/>
                      <a:pt x="26" y="34"/>
                      <a:pt x="29" y="30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2" y="26"/>
                      <a:pt x="20" y="28"/>
                      <a:pt x="17" y="28"/>
                    </a:cubicBezTo>
                    <a:cubicBezTo>
                      <a:pt x="15" y="28"/>
                      <a:pt x="10" y="27"/>
                      <a:pt x="9" y="20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30" y="20"/>
                      <a:pt x="30" y="19"/>
                      <a:pt x="30" y="18"/>
                    </a:cubicBezTo>
                    <a:cubicBezTo>
                      <a:pt x="30" y="7"/>
                      <a:pt x="25" y="0"/>
                      <a:pt x="16" y="0"/>
                    </a:cubicBezTo>
                    <a:close/>
                    <a:moveTo>
                      <a:pt x="9" y="14"/>
                    </a:moveTo>
                    <a:cubicBezTo>
                      <a:pt x="9" y="10"/>
                      <a:pt x="12" y="7"/>
                      <a:pt x="16" y="7"/>
                    </a:cubicBezTo>
                    <a:cubicBezTo>
                      <a:pt x="20" y="7"/>
                      <a:pt x="22" y="11"/>
                      <a:pt x="22" y="14"/>
                    </a:cubicBezTo>
                    <a:lnTo>
                      <a:pt x="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4" name="Freeform 27"/>
              <p:cNvSpPr>
                <a:spLocks noEditPoints="1"/>
              </p:cNvSpPr>
              <p:nvPr userDrawn="1"/>
            </p:nvSpPr>
            <p:spPr bwMode="auto">
              <a:xfrm>
                <a:off x="2655888" y="5976938"/>
                <a:ext cx="109538" cy="134937"/>
              </a:xfrm>
              <a:custGeom>
                <a:avLst/>
                <a:gdLst>
                  <a:gd name="T0" fmla="*/ 15 w 29"/>
                  <a:gd name="T1" fmla="*/ 0 h 36"/>
                  <a:gd name="T2" fmla="*/ 0 w 29"/>
                  <a:gd name="T3" fmla="*/ 18 h 36"/>
                  <a:gd name="T4" fmla="*/ 16 w 29"/>
                  <a:gd name="T5" fmla="*/ 36 h 36"/>
                  <a:gd name="T6" fmla="*/ 28 w 29"/>
                  <a:gd name="T7" fmla="*/ 30 h 36"/>
                  <a:gd name="T8" fmla="*/ 23 w 29"/>
                  <a:gd name="T9" fmla="*/ 25 h 36"/>
                  <a:gd name="T10" fmla="*/ 16 w 29"/>
                  <a:gd name="T11" fmla="*/ 28 h 36"/>
                  <a:gd name="T12" fmla="*/ 8 w 29"/>
                  <a:gd name="T13" fmla="*/ 20 h 36"/>
                  <a:gd name="T14" fmla="*/ 29 w 29"/>
                  <a:gd name="T15" fmla="*/ 20 h 36"/>
                  <a:gd name="T16" fmla="*/ 29 w 29"/>
                  <a:gd name="T17" fmla="*/ 18 h 36"/>
                  <a:gd name="T18" fmla="*/ 15 w 29"/>
                  <a:gd name="T19" fmla="*/ 0 h 36"/>
                  <a:gd name="T20" fmla="*/ 8 w 29"/>
                  <a:gd name="T21" fmla="*/ 14 h 36"/>
                  <a:gd name="T22" fmla="*/ 15 w 29"/>
                  <a:gd name="T23" fmla="*/ 7 h 36"/>
                  <a:gd name="T24" fmla="*/ 21 w 29"/>
                  <a:gd name="T25" fmla="*/ 14 h 36"/>
                  <a:gd name="T26" fmla="*/ 8 w 29"/>
                  <a:gd name="T27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9" h="36">
                    <a:moveTo>
                      <a:pt x="15" y="0"/>
                    </a:moveTo>
                    <a:cubicBezTo>
                      <a:pt x="6" y="0"/>
                      <a:pt x="0" y="7"/>
                      <a:pt x="0" y="18"/>
                    </a:cubicBezTo>
                    <a:cubicBezTo>
                      <a:pt x="0" y="29"/>
                      <a:pt x="6" y="36"/>
                      <a:pt x="16" y="36"/>
                    </a:cubicBezTo>
                    <a:cubicBezTo>
                      <a:pt x="20" y="36"/>
                      <a:pt x="25" y="34"/>
                      <a:pt x="28" y="30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1" y="26"/>
                      <a:pt x="19" y="28"/>
                      <a:pt x="16" y="28"/>
                    </a:cubicBezTo>
                    <a:cubicBezTo>
                      <a:pt x="14" y="28"/>
                      <a:pt x="9" y="27"/>
                      <a:pt x="8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19"/>
                      <a:pt x="29" y="18"/>
                    </a:cubicBezTo>
                    <a:cubicBezTo>
                      <a:pt x="29" y="7"/>
                      <a:pt x="24" y="0"/>
                      <a:pt x="15" y="0"/>
                    </a:cubicBezTo>
                    <a:close/>
                    <a:moveTo>
                      <a:pt x="8" y="14"/>
                    </a:moveTo>
                    <a:cubicBezTo>
                      <a:pt x="9" y="10"/>
                      <a:pt x="11" y="7"/>
                      <a:pt x="15" y="7"/>
                    </a:cubicBezTo>
                    <a:cubicBezTo>
                      <a:pt x="19" y="7"/>
                      <a:pt x="21" y="11"/>
                      <a:pt x="21" y="14"/>
                    </a:cubicBezTo>
                    <a:lnTo>
                      <a:pt x="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5" name="Freeform 28"/>
              <p:cNvSpPr>
                <a:spLocks noEditPoints="1"/>
              </p:cNvSpPr>
              <p:nvPr userDrawn="1"/>
            </p:nvSpPr>
            <p:spPr bwMode="auto">
              <a:xfrm>
                <a:off x="2330450" y="5976938"/>
                <a:ext cx="114300" cy="134937"/>
              </a:xfrm>
              <a:custGeom>
                <a:avLst/>
                <a:gdLst>
                  <a:gd name="T0" fmla="*/ 13 w 30"/>
                  <a:gd name="T1" fmla="*/ 36 h 36"/>
                  <a:gd name="T2" fmla="*/ 21 w 30"/>
                  <a:gd name="T3" fmla="*/ 32 h 36"/>
                  <a:gd name="T4" fmla="*/ 21 w 30"/>
                  <a:gd name="T5" fmla="*/ 35 h 36"/>
                  <a:gd name="T6" fmla="*/ 30 w 30"/>
                  <a:gd name="T7" fmla="*/ 35 h 36"/>
                  <a:gd name="T8" fmla="*/ 30 w 30"/>
                  <a:gd name="T9" fmla="*/ 12 h 36"/>
                  <a:gd name="T10" fmla="*/ 16 w 30"/>
                  <a:gd name="T11" fmla="*/ 0 h 36"/>
                  <a:gd name="T12" fmla="*/ 3 w 30"/>
                  <a:gd name="T13" fmla="*/ 3 h 36"/>
                  <a:gd name="T14" fmla="*/ 6 w 30"/>
                  <a:gd name="T15" fmla="*/ 9 h 36"/>
                  <a:gd name="T16" fmla="*/ 15 w 30"/>
                  <a:gd name="T17" fmla="*/ 7 h 36"/>
                  <a:gd name="T18" fmla="*/ 21 w 30"/>
                  <a:gd name="T19" fmla="*/ 12 h 36"/>
                  <a:gd name="T20" fmla="*/ 21 w 30"/>
                  <a:gd name="T21" fmla="*/ 14 h 36"/>
                  <a:gd name="T22" fmla="*/ 14 w 30"/>
                  <a:gd name="T23" fmla="*/ 12 h 36"/>
                  <a:gd name="T24" fmla="*/ 0 w 30"/>
                  <a:gd name="T25" fmla="*/ 24 h 36"/>
                  <a:gd name="T26" fmla="*/ 13 w 30"/>
                  <a:gd name="T27" fmla="*/ 36 h 36"/>
                  <a:gd name="T28" fmla="*/ 15 w 30"/>
                  <a:gd name="T29" fmla="*/ 19 h 36"/>
                  <a:gd name="T30" fmla="*/ 21 w 30"/>
                  <a:gd name="T31" fmla="*/ 20 h 36"/>
                  <a:gd name="T32" fmla="*/ 21 w 30"/>
                  <a:gd name="T33" fmla="*/ 25 h 36"/>
                  <a:gd name="T34" fmla="*/ 15 w 30"/>
                  <a:gd name="T35" fmla="*/ 29 h 36"/>
                  <a:gd name="T36" fmla="*/ 9 w 30"/>
                  <a:gd name="T37" fmla="*/ 24 h 36"/>
                  <a:gd name="T38" fmla="*/ 15 w 30"/>
                  <a:gd name="T39" fmla="*/ 19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0" h="36">
                    <a:moveTo>
                      <a:pt x="13" y="36"/>
                    </a:moveTo>
                    <a:cubicBezTo>
                      <a:pt x="16" y="36"/>
                      <a:pt x="19" y="35"/>
                      <a:pt x="21" y="32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4"/>
                      <a:pt x="25" y="0"/>
                      <a:pt x="16" y="0"/>
                    </a:cubicBezTo>
                    <a:cubicBezTo>
                      <a:pt x="11" y="0"/>
                      <a:pt x="7" y="1"/>
                      <a:pt x="3" y="3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9" y="8"/>
                      <a:pt x="12" y="7"/>
                      <a:pt x="15" y="7"/>
                    </a:cubicBezTo>
                    <a:cubicBezTo>
                      <a:pt x="19" y="7"/>
                      <a:pt x="21" y="8"/>
                      <a:pt x="21" y="12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19" y="13"/>
                      <a:pt x="17" y="12"/>
                      <a:pt x="14" y="12"/>
                    </a:cubicBezTo>
                    <a:cubicBezTo>
                      <a:pt x="8" y="12"/>
                      <a:pt x="0" y="15"/>
                      <a:pt x="0" y="24"/>
                    </a:cubicBezTo>
                    <a:cubicBezTo>
                      <a:pt x="0" y="32"/>
                      <a:pt x="7" y="36"/>
                      <a:pt x="13" y="36"/>
                    </a:cubicBezTo>
                    <a:close/>
                    <a:moveTo>
                      <a:pt x="15" y="19"/>
                    </a:moveTo>
                    <a:cubicBezTo>
                      <a:pt x="17" y="19"/>
                      <a:pt x="19" y="19"/>
                      <a:pt x="21" y="20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0" y="27"/>
                      <a:pt x="18" y="29"/>
                      <a:pt x="15" y="29"/>
                    </a:cubicBezTo>
                    <a:cubicBezTo>
                      <a:pt x="11" y="29"/>
                      <a:pt x="9" y="27"/>
                      <a:pt x="9" y="24"/>
                    </a:cubicBezTo>
                    <a:cubicBezTo>
                      <a:pt x="9" y="20"/>
                      <a:pt x="11" y="19"/>
                      <a:pt x="15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6" name="Freeform 29"/>
              <p:cNvSpPr>
                <a:spLocks noEditPoints="1"/>
              </p:cNvSpPr>
              <p:nvPr userDrawn="1"/>
            </p:nvSpPr>
            <p:spPr bwMode="auto">
              <a:xfrm>
                <a:off x="2146300" y="5976938"/>
                <a:ext cx="109538" cy="184150"/>
              </a:xfrm>
              <a:custGeom>
                <a:avLst/>
                <a:gdLst>
                  <a:gd name="T0" fmla="*/ 21 w 29"/>
                  <a:gd name="T1" fmla="*/ 3 h 49"/>
                  <a:gd name="T2" fmla="*/ 13 w 29"/>
                  <a:gd name="T3" fmla="*/ 0 h 49"/>
                  <a:gd name="T4" fmla="*/ 0 w 29"/>
                  <a:gd name="T5" fmla="*/ 17 h 49"/>
                  <a:gd name="T6" fmla="*/ 13 w 29"/>
                  <a:gd name="T7" fmla="*/ 36 h 49"/>
                  <a:gd name="T8" fmla="*/ 21 w 29"/>
                  <a:gd name="T9" fmla="*/ 32 h 49"/>
                  <a:gd name="T10" fmla="*/ 21 w 29"/>
                  <a:gd name="T11" fmla="*/ 33 h 49"/>
                  <a:gd name="T12" fmla="*/ 10 w 29"/>
                  <a:gd name="T13" fmla="*/ 42 h 49"/>
                  <a:gd name="T14" fmla="*/ 9 w 29"/>
                  <a:gd name="T15" fmla="*/ 42 h 49"/>
                  <a:gd name="T16" fmla="*/ 12 w 29"/>
                  <a:gd name="T17" fmla="*/ 49 h 49"/>
                  <a:gd name="T18" fmla="*/ 12 w 29"/>
                  <a:gd name="T19" fmla="*/ 49 h 49"/>
                  <a:gd name="T20" fmla="*/ 29 w 29"/>
                  <a:gd name="T21" fmla="*/ 32 h 49"/>
                  <a:gd name="T22" fmla="*/ 29 w 29"/>
                  <a:gd name="T23" fmla="*/ 1 h 49"/>
                  <a:gd name="T24" fmla="*/ 21 w 29"/>
                  <a:gd name="T25" fmla="*/ 1 h 49"/>
                  <a:gd name="T26" fmla="*/ 21 w 29"/>
                  <a:gd name="T27" fmla="*/ 3 h 49"/>
                  <a:gd name="T28" fmla="*/ 21 w 29"/>
                  <a:gd name="T29" fmla="*/ 24 h 49"/>
                  <a:gd name="T30" fmla="*/ 15 w 29"/>
                  <a:gd name="T31" fmla="*/ 28 h 49"/>
                  <a:gd name="T32" fmla="*/ 8 w 29"/>
                  <a:gd name="T33" fmla="*/ 17 h 49"/>
                  <a:gd name="T34" fmla="*/ 15 w 29"/>
                  <a:gd name="T35" fmla="*/ 8 h 49"/>
                  <a:gd name="T36" fmla="*/ 21 w 29"/>
                  <a:gd name="T37" fmla="*/ 11 h 49"/>
                  <a:gd name="T38" fmla="*/ 21 w 29"/>
                  <a:gd name="T39" fmla="*/ 2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9" h="49">
                    <a:moveTo>
                      <a:pt x="21" y="3"/>
                    </a:moveTo>
                    <a:cubicBezTo>
                      <a:pt x="19" y="1"/>
                      <a:pt x="16" y="0"/>
                      <a:pt x="13" y="0"/>
                    </a:cubicBezTo>
                    <a:cubicBezTo>
                      <a:pt x="5" y="0"/>
                      <a:pt x="0" y="7"/>
                      <a:pt x="0" y="17"/>
                    </a:cubicBezTo>
                    <a:cubicBezTo>
                      <a:pt x="0" y="29"/>
                      <a:pt x="5" y="36"/>
                      <a:pt x="13" y="36"/>
                    </a:cubicBezTo>
                    <a:cubicBezTo>
                      <a:pt x="16" y="36"/>
                      <a:pt x="18" y="35"/>
                      <a:pt x="21" y="32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1" y="37"/>
                      <a:pt x="21" y="42"/>
                      <a:pt x="10" y="42"/>
                    </a:cubicBezTo>
                    <a:cubicBezTo>
                      <a:pt x="9" y="42"/>
                      <a:pt x="9" y="42"/>
                      <a:pt x="9" y="42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24" y="49"/>
                      <a:pt x="29" y="43"/>
                      <a:pt x="29" y="3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1" y="1"/>
                      <a:pt x="21" y="1"/>
                      <a:pt x="21" y="1"/>
                    </a:cubicBezTo>
                    <a:lnTo>
                      <a:pt x="21" y="3"/>
                    </a:lnTo>
                    <a:close/>
                    <a:moveTo>
                      <a:pt x="21" y="24"/>
                    </a:moveTo>
                    <a:cubicBezTo>
                      <a:pt x="19" y="26"/>
                      <a:pt x="18" y="28"/>
                      <a:pt x="15" y="28"/>
                    </a:cubicBezTo>
                    <a:cubicBezTo>
                      <a:pt x="12" y="28"/>
                      <a:pt x="8" y="26"/>
                      <a:pt x="8" y="17"/>
                    </a:cubicBezTo>
                    <a:cubicBezTo>
                      <a:pt x="8" y="9"/>
                      <a:pt x="12" y="8"/>
                      <a:pt x="15" y="8"/>
                    </a:cubicBezTo>
                    <a:cubicBezTo>
                      <a:pt x="18" y="8"/>
                      <a:pt x="20" y="10"/>
                      <a:pt x="21" y="11"/>
                    </a:cubicBezTo>
                    <a:lnTo>
                      <a:pt x="2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7" name="Freeform 30"/>
              <p:cNvSpPr>
                <a:spLocks noEditPoints="1"/>
              </p:cNvSpPr>
              <p:nvPr userDrawn="1"/>
            </p:nvSpPr>
            <p:spPr bwMode="auto">
              <a:xfrm>
                <a:off x="2527300" y="5927725"/>
                <a:ext cx="109538" cy="184150"/>
              </a:xfrm>
              <a:custGeom>
                <a:avLst/>
                <a:gdLst>
                  <a:gd name="T0" fmla="*/ 16 w 29"/>
                  <a:gd name="T1" fmla="*/ 13 h 49"/>
                  <a:gd name="T2" fmla="*/ 8 w 29"/>
                  <a:gd name="T3" fmla="*/ 16 h 49"/>
                  <a:gd name="T4" fmla="*/ 8 w 29"/>
                  <a:gd name="T5" fmla="*/ 0 h 49"/>
                  <a:gd name="T6" fmla="*/ 0 w 29"/>
                  <a:gd name="T7" fmla="*/ 4 h 49"/>
                  <a:gd name="T8" fmla="*/ 0 w 29"/>
                  <a:gd name="T9" fmla="*/ 48 h 49"/>
                  <a:gd name="T10" fmla="*/ 8 w 29"/>
                  <a:gd name="T11" fmla="*/ 48 h 49"/>
                  <a:gd name="T12" fmla="*/ 8 w 29"/>
                  <a:gd name="T13" fmla="*/ 45 h 49"/>
                  <a:gd name="T14" fmla="*/ 16 w 29"/>
                  <a:gd name="T15" fmla="*/ 49 h 49"/>
                  <a:gd name="T16" fmla="*/ 29 w 29"/>
                  <a:gd name="T17" fmla="*/ 30 h 49"/>
                  <a:gd name="T18" fmla="*/ 16 w 29"/>
                  <a:gd name="T19" fmla="*/ 13 h 49"/>
                  <a:gd name="T20" fmla="*/ 15 w 29"/>
                  <a:gd name="T21" fmla="*/ 41 h 49"/>
                  <a:gd name="T22" fmla="*/ 8 w 29"/>
                  <a:gd name="T23" fmla="*/ 38 h 49"/>
                  <a:gd name="T24" fmla="*/ 8 w 29"/>
                  <a:gd name="T25" fmla="*/ 24 h 49"/>
                  <a:gd name="T26" fmla="*/ 14 w 29"/>
                  <a:gd name="T27" fmla="*/ 21 h 49"/>
                  <a:gd name="T28" fmla="*/ 21 w 29"/>
                  <a:gd name="T29" fmla="*/ 30 h 49"/>
                  <a:gd name="T30" fmla="*/ 15 w 29"/>
                  <a:gd name="T31" fmla="*/ 4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9" h="49">
                    <a:moveTo>
                      <a:pt x="16" y="13"/>
                    </a:moveTo>
                    <a:cubicBezTo>
                      <a:pt x="13" y="13"/>
                      <a:pt x="11" y="14"/>
                      <a:pt x="8" y="16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10" y="48"/>
                      <a:pt x="13" y="49"/>
                      <a:pt x="16" y="49"/>
                    </a:cubicBezTo>
                    <a:cubicBezTo>
                      <a:pt x="25" y="49"/>
                      <a:pt x="29" y="42"/>
                      <a:pt x="29" y="30"/>
                    </a:cubicBezTo>
                    <a:cubicBezTo>
                      <a:pt x="29" y="20"/>
                      <a:pt x="24" y="13"/>
                      <a:pt x="16" y="13"/>
                    </a:cubicBezTo>
                    <a:close/>
                    <a:moveTo>
                      <a:pt x="15" y="41"/>
                    </a:moveTo>
                    <a:cubicBezTo>
                      <a:pt x="11" y="41"/>
                      <a:pt x="9" y="39"/>
                      <a:pt x="8" y="38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10" y="22"/>
                      <a:pt x="12" y="21"/>
                      <a:pt x="14" y="21"/>
                    </a:cubicBezTo>
                    <a:cubicBezTo>
                      <a:pt x="18" y="21"/>
                      <a:pt x="21" y="23"/>
                      <a:pt x="21" y="30"/>
                    </a:cubicBezTo>
                    <a:cubicBezTo>
                      <a:pt x="21" y="37"/>
                      <a:pt x="19" y="41"/>
                      <a:pt x="15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8" name="Freeform 31"/>
              <p:cNvSpPr>
                <a:spLocks noEditPoints="1"/>
              </p:cNvSpPr>
              <p:nvPr userDrawn="1"/>
            </p:nvSpPr>
            <p:spPr bwMode="auto">
              <a:xfrm>
                <a:off x="1809750" y="5924550"/>
                <a:ext cx="114300" cy="187325"/>
              </a:xfrm>
              <a:custGeom>
                <a:avLst/>
                <a:gdLst>
                  <a:gd name="T0" fmla="*/ 21 w 30"/>
                  <a:gd name="T1" fmla="*/ 17 h 50"/>
                  <a:gd name="T2" fmla="*/ 14 w 30"/>
                  <a:gd name="T3" fmla="*/ 14 h 50"/>
                  <a:gd name="T4" fmla="*/ 0 w 30"/>
                  <a:gd name="T5" fmla="*/ 31 h 50"/>
                  <a:gd name="T6" fmla="*/ 13 w 30"/>
                  <a:gd name="T7" fmla="*/ 50 h 50"/>
                  <a:gd name="T8" fmla="*/ 21 w 30"/>
                  <a:gd name="T9" fmla="*/ 46 h 50"/>
                  <a:gd name="T10" fmla="*/ 21 w 30"/>
                  <a:gd name="T11" fmla="*/ 49 h 50"/>
                  <a:gd name="T12" fmla="*/ 30 w 30"/>
                  <a:gd name="T13" fmla="*/ 49 h 50"/>
                  <a:gd name="T14" fmla="*/ 30 w 30"/>
                  <a:gd name="T15" fmla="*/ 0 h 50"/>
                  <a:gd name="T16" fmla="*/ 21 w 30"/>
                  <a:gd name="T17" fmla="*/ 5 h 50"/>
                  <a:gd name="T18" fmla="*/ 21 w 30"/>
                  <a:gd name="T19" fmla="*/ 17 h 50"/>
                  <a:gd name="T20" fmla="*/ 21 w 30"/>
                  <a:gd name="T21" fmla="*/ 38 h 50"/>
                  <a:gd name="T22" fmla="*/ 15 w 30"/>
                  <a:gd name="T23" fmla="*/ 42 h 50"/>
                  <a:gd name="T24" fmla="*/ 9 w 30"/>
                  <a:gd name="T25" fmla="*/ 31 h 50"/>
                  <a:gd name="T26" fmla="*/ 15 w 30"/>
                  <a:gd name="T27" fmla="*/ 22 h 50"/>
                  <a:gd name="T28" fmla="*/ 21 w 30"/>
                  <a:gd name="T29" fmla="*/ 25 h 50"/>
                  <a:gd name="T30" fmla="*/ 21 w 30"/>
                  <a:gd name="T31" fmla="*/ 3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0" h="50">
                    <a:moveTo>
                      <a:pt x="21" y="17"/>
                    </a:moveTo>
                    <a:cubicBezTo>
                      <a:pt x="19" y="15"/>
                      <a:pt x="16" y="14"/>
                      <a:pt x="14" y="14"/>
                    </a:cubicBezTo>
                    <a:cubicBezTo>
                      <a:pt x="5" y="14"/>
                      <a:pt x="0" y="21"/>
                      <a:pt x="0" y="31"/>
                    </a:cubicBezTo>
                    <a:cubicBezTo>
                      <a:pt x="0" y="43"/>
                      <a:pt x="5" y="50"/>
                      <a:pt x="13" y="50"/>
                    </a:cubicBezTo>
                    <a:cubicBezTo>
                      <a:pt x="16" y="50"/>
                      <a:pt x="19" y="49"/>
                      <a:pt x="21" y="46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21" y="17"/>
                    </a:lnTo>
                    <a:close/>
                    <a:moveTo>
                      <a:pt x="21" y="38"/>
                    </a:moveTo>
                    <a:cubicBezTo>
                      <a:pt x="20" y="40"/>
                      <a:pt x="18" y="42"/>
                      <a:pt x="15" y="42"/>
                    </a:cubicBezTo>
                    <a:cubicBezTo>
                      <a:pt x="12" y="42"/>
                      <a:pt x="9" y="40"/>
                      <a:pt x="9" y="31"/>
                    </a:cubicBezTo>
                    <a:cubicBezTo>
                      <a:pt x="9" y="23"/>
                      <a:pt x="12" y="22"/>
                      <a:pt x="15" y="22"/>
                    </a:cubicBezTo>
                    <a:cubicBezTo>
                      <a:pt x="18" y="22"/>
                      <a:pt x="20" y="24"/>
                      <a:pt x="21" y="25"/>
                    </a:cubicBezTo>
                    <a:lnTo>
                      <a:pt x="2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9" name="Freeform 32"/>
              <p:cNvSpPr>
                <a:spLocks/>
              </p:cNvSpPr>
              <p:nvPr userDrawn="1"/>
            </p:nvSpPr>
            <p:spPr bwMode="auto">
              <a:xfrm>
                <a:off x="1757363" y="5924550"/>
                <a:ext cx="30163" cy="184150"/>
              </a:xfrm>
              <a:custGeom>
                <a:avLst/>
                <a:gdLst>
                  <a:gd name="T0" fmla="*/ 0 w 19"/>
                  <a:gd name="T1" fmla="*/ 116 h 116"/>
                  <a:gd name="T2" fmla="*/ 19 w 19"/>
                  <a:gd name="T3" fmla="*/ 116 h 116"/>
                  <a:gd name="T4" fmla="*/ 19 w 19"/>
                  <a:gd name="T5" fmla="*/ 16 h 116"/>
                  <a:gd name="T6" fmla="*/ 19 w 19"/>
                  <a:gd name="T7" fmla="*/ 0 h 116"/>
                  <a:gd name="T8" fmla="*/ 0 w 19"/>
                  <a:gd name="T9" fmla="*/ 11 h 116"/>
                  <a:gd name="T10" fmla="*/ 0 w 19"/>
                  <a:gd name="T11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16">
                    <a:moveTo>
                      <a:pt x="0" y="116"/>
                    </a:moveTo>
                    <a:lnTo>
                      <a:pt x="19" y="116"/>
                    </a:lnTo>
                    <a:lnTo>
                      <a:pt x="19" y="16"/>
                    </a:lnTo>
                    <a:lnTo>
                      <a:pt x="19" y="0"/>
                    </a:lnTo>
                    <a:lnTo>
                      <a:pt x="0" y="11"/>
                    </a:lnTo>
                    <a:lnTo>
                      <a:pt x="0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80" name="Freeform 33"/>
              <p:cNvSpPr>
                <a:spLocks/>
              </p:cNvSpPr>
              <p:nvPr userDrawn="1"/>
            </p:nvSpPr>
            <p:spPr bwMode="auto">
              <a:xfrm>
                <a:off x="1697038" y="5980113"/>
                <a:ext cx="30163" cy="128587"/>
              </a:xfrm>
              <a:custGeom>
                <a:avLst/>
                <a:gdLst>
                  <a:gd name="T0" fmla="*/ 19 w 19"/>
                  <a:gd name="T1" fmla="*/ 31 h 81"/>
                  <a:gd name="T2" fmla="*/ 19 w 19"/>
                  <a:gd name="T3" fmla="*/ 0 h 81"/>
                  <a:gd name="T4" fmla="*/ 0 w 19"/>
                  <a:gd name="T5" fmla="*/ 0 h 81"/>
                  <a:gd name="T6" fmla="*/ 0 w 19"/>
                  <a:gd name="T7" fmla="*/ 81 h 81"/>
                  <a:gd name="T8" fmla="*/ 19 w 19"/>
                  <a:gd name="T9" fmla="*/ 81 h 81"/>
                  <a:gd name="T10" fmla="*/ 19 w 19"/>
                  <a:gd name="T11" fmla="*/ 3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81">
                    <a:moveTo>
                      <a:pt x="19" y="31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0" y="81"/>
                    </a:lnTo>
                    <a:lnTo>
                      <a:pt x="19" y="81"/>
                    </a:lnTo>
                    <a:lnTo>
                      <a:pt x="19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81" name="Freeform 34"/>
              <p:cNvSpPr>
                <a:spLocks/>
              </p:cNvSpPr>
              <p:nvPr userDrawn="1"/>
            </p:nvSpPr>
            <p:spPr bwMode="auto">
              <a:xfrm>
                <a:off x="2009775" y="5976938"/>
                <a:ext cx="114300" cy="131762"/>
              </a:xfrm>
              <a:custGeom>
                <a:avLst/>
                <a:gdLst>
                  <a:gd name="T0" fmla="*/ 9 w 30"/>
                  <a:gd name="T1" fmla="*/ 16 h 35"/>
                  <a:gd name="T2" fmla="*/ 15 w 30"/>
                  <a:gd name="T3" fmla="*/ 8 h 35"/>
                  <a:gd name="T4" fmla="*/ 21 w 30"/>
                  <a:gd name="T5" fmla="*/ 16 h 35"/>
                  <a:gd name="T6" fmla="*/ 21 w 30"/>
                  <a:gd name="T7" fmla="*/ 35 h 35"/>
                  <a:gd name="T8" fmla="*/ 30 w 30"/>
                  <a:gd name="T9" fmla="*/ 35 h 35"/>
                  <a:gd name="T10" fmla="*/ 30 w 30"/>
                  <a:gd name="T11" fmla="*/ 16 h 35"/>
                  <a:gd name="T12" fmla="*/ 17 w 30"/>
                  <a:gd name="T13" fmla="*/ 0 h 35"/>
                  <a:gd name="T14" fmla="*/ 9 w 30"/>
                  <a:gd name="T15" fmla="*/ 3 h 35"/>
                  <a:gd name="T16" fmla="*/ 9 w 30"/>
                  <a:gd name="T17" fmla="*/ 1 h 35"/>
                  <a:gd name="T18" fmla="*/ 0 w 30"/>
                  <a:gd name="T19" fmla="*/ 1 h 35"/>
                  <a:gd name="T20" fmla="*/ 0 w 30"/>
                  <a:gd name="T21" fmla="*/ 35 h 35"/>
                  <a:gd name="T22" fmla="*/ 9 w 30"/>
                  <a:gd name="T23" fmla="*/ 35 h 35"/>
                  <a:gd name="T24" fmla="*/ 9 w 30"/>
                  <a:gd name="T25" fmla="*/ 1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35">
                    <a:moveTo>
                      <a:pt x="9" y="16"/>
                    </a:moveTo>
                    <a:cubicBezTo>
                      <a:pt x="9" y="11"/>
                      <a:pt x="11" y="8"/>
                      <a:pt x="15" y="8"/>
                    </a:cubicBezTo>
                    <a:cubicBezTo>
                      <a:pt x="19" y="8"/>
                      <a:pt x="21" y="10"/>
                      <a:pt x="21" y="16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0" y="5"/>
                      <a:pt x="26" y="0"/>
                      <a:pt x="17" y="0"/>
                    </a:cubicBezTo>
                    <a:cubicBezTo>
                      <a:pt x="14" y="0"/>
                      <a:pt x="11" y="1"/>
                      <a:pt x="9" y="3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9" y="35"/>
                      <a:pt x="9" y="35"/>
                      <a:pt x="9" y="35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82" name="Freeform 35"/>
              <p:cNvSpPr>
                <a:spLocks/>
              </p:cNvSpPr>
              <p:nvPr userDrawn="1"/>
            </p:nvSpPr>
            <p:spPr bwMode="auto">
              <a:xfrm>
                <a:off x="1554163" y="5980113"/>
                <a:ext cx="112713" cy="131762"/>
              </a:xfrm>
              <a:custGeom>
                <a:avLst/>
                <a:gdLst>
                  <a:gd name="T0" fmla="*/ 13 w 30"/>
                  <a:gd name="T1" fmla="*/ 35 h 35"/>
                  <a:gd name="T2" fmla="*/ 22 w 30"/>
                  <a:gd name="T3" fmla="*/ 31 h 35"/>
                  <a:gd name="T4" fmla="*/ 22 w 30"/>
                  <a:gd name="T5" fmla="*/ 34 h 35"/>
                  <a:gd name="T6" fmla="*/ 30 w 30"/>
                  <a:gd name="T7" fmla="*/ 34 h 35"/>
                  <a:gd name="T8" fmla="*/ 30 w 30"/>
                  <a:gd name="T9" fmla="*/ 0 h 35"/>
                  <a:gd name="T10" fmla="*/ 22 w 30"/>
                  <a:gd name="T11" fmla="*/ 0 h 35"/>
                  <a:gd name="T12" fmla="*/ 22 w 30"/>
                  <a:gd name="T13" fmla="*/ 19 h 35"/>
                  <a:gd name="T14" fmla="*/ 15 w 30"/>
                  <a:gd name="T15" fmla="*/ 27 h 35"/>
                  <a:gd name="T16" fmla="*/ 9 w 30"/>
                  <a:gd name="T17" fmla="*/ 19 h 35"/>
                  <a:gd name="T18" fmla="*/ 9 w 30"/>
                  <a:gd name="T19" fmla="*/ 0 h 35"/>
                  <a:gd name="T20" fmla="*/ 0 w 30"/>
                  <a:gd name="T21" fmla="*/ 0 h 35"/>
                  <a:gd name="T22" fmla="*/ 0 w 30"/>
                  <a:gd name="T23" fmla="*/ 19 h 35"/>
                  <a:gd name="T24" fmla="*/ 13 w 30"/>
                  <a:gd name="T2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35">
                    <a:moveTo>
                      <a:pt x="13" y="35"/>
                    </a:moveTo>
                    <a:cubicBezTo>
                      <a:pt x="17" y="35"/>
                      <a:pt x="20" y="33"/>
                      <a:pt x="22" y="31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24"/>
                      <a:pt x="19" y="27"/>
                      <a:pt x="15" y="27"/>
                    </a:cubicBezTo>
                    <a:cubicBezTo>
                      <a:pt x="11" y="27"/>
                      <a:pt x="9" y="24"/>
                      <a:pt x="9" y="19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5"/>
                      <a:pt x="2" y="35"/>
                      <a:pt x="13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83" name="Freeform 36"/>
              <p:cNvSpPr>
                <a:spLocks noEditPoints="1"/>
              </p:cNvSpPr>
              <p:nvPr userDrawn="1"/>
            </p:nvSpPr>
            <p:spPr bwMode="auto">
              <a:xfrm>
                <a:off x="1395413" y="5930900"/>
                <a:ext cx="134938" cy="177800"/>
              </a:xfrm>
              <a:custGeom>
                <a:avLst/>
                <a:gdLst>
                  <a:gd name="T0" fmla="*/ 36 w 36"/>
                  <a:gd name="T1" fmla="*/ 32 h 47"/>
                  <a:gd name="T2" fmla="*/ 30 w 36"/>
                  <a:gd name="T3" fmla="*/ 21 h 47"/>
                  <a:gd name="T4" fmla="*/ 35 w 36"/>
                  <a:gd name="T5" fmla="*/ 12 h 47"/>
                  <a:gd name="T6" fmla="*/ 20 w 36"/>
                  <a:gd name="T7" fmla="*/ 0 h 47"/>
                  <a:gd name="T8" fmla="*/ 0 w 36"/>
                  <a:gd name="T9" fmla="*/ 0 h 47"/>
                  <a:gd name="T10" fmla="*/ 0 w 36"/>
                  <a:gd name="T11" fmla="*/ 47 h 47"/>
                  <a:gd name="T12" fmla="*/ 20 w 36"/>
                  <a:gd name="T13" fmla="*/ 47 h 47"/>
                  <a:gd name="T14" fmla="*/ 36 w 36"/>
                  <a:gd name="T15" fmla="*/ 32 h 47"/>
                  <a:gd name="T16" fmla="*/ 9 w 36"/>
                  <a:gd name="T17" fmla="*/ 8 h 47"/>
                  <a:gd name="T18" fmla="*/ 20 w 36"/>
                  <a:gd name="T19" fmla="*/ 8 h 47"/>
                  <a:gd name="T20" fmla="*/ 26 w 36"/>
                  <a:gd name="T21" fmla="*/ 13 h 47"/>
                  <a:gd name="T22" fmla="*/ 20 w 36"/>
                  <a:gd name="T23" fmla="*/ 18 h 47"/>
                  <a:gd name="T24" fmla="*/ 9 w 36"/>
                  <a:gd name="T25" fmla="*/ 18 h 47"/>
                  <a:gd name="T26" fmla="*/ 9 w 36"/>
                  <a:gd name="T27" fmla="*/ 8 h 47"/>
                  <a:gd name="T28" fmla="*/ 9 w 36"/>
                  <a:gd name="T29" fmla="*/ 26 h 47"/>
                  <a:gd name="T30" fmla="*/ 20 w 36"/>
                  <a:gd name="T31" fmla="*/ 26 h 47"/>
                  <a:gd name="T32" fmla="*/ 27 w 36"/>
                  <a:gd name="T33" fmla="*/ 32 h 47"/>
                  <a:gd name="T34" fmla="*/ 20 w 36"/>
                  <a:gd name="T35" fmla="*/ 39 h 47"/>
                  <a:gd name="T36" fmla="*/ 9 w 36"/>
                  <a:gd name="T37" fmla="*/ 39 h 47"/>
                  <a:gd name="T38" fmla="*/ 9 w 36"/>
                  <a:gd name="T39" fmla="*/ 2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6" h="47">
                    <a:moveTo>
                      <a:pt x="36" y="32"/>
                    </a:moveTo>
                    <a:cubicBezTo>
                      <a:pt x="36" y="25"/>
                      <a:pt x="32" y="23"/>
                      <a:pt x="30" y="21"/>
                    </a:cubicBezTo>
                    <a:cubicBezTo>
                      <a:pt x="33" y="20"/>
                      <a:pt x="35" y="16"/>
                      <a:pt x="35" y="12"/>
                    </a:cubicBezTo>
                    <a:cubicBezTo>
                      <a:pt x="35" y="4"/>
                      <a:pt x="3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30" y="47"/>
                      <a:pt x="36" y="41"/>
                      <a:pt x="36" y="32"/>
                    </a:cubicBezTo>
                    <a:close/>
                    <a:moveTo>
                      <a:pt x="9" y="8"/>
                    </a:moveTo>
                    <a:cubicBezTo>
                      <a:pt x="20" y="8"/>
                      <a:pt x="20" y="8"/>
                      <a:pt x="20" y="8"/>
                    </a:cubicBezTo>
                    <a:cubicBezTo>
                      <a:pt x="24" y="8"/>
                      <a:pt x="26" y="10"/>
                      <a:pt x="26" y="13"/>
                    </a:cubicBezTo>
                    <a:cubicBezTo>
                      <a:pt x="26" y="15"/>
                      <a:pt x="25" y="18"/>
                      <a:pt x="20" y="18"/>
                    </a:cubicBezTo>
                    <a:cubicBezTo>
                      <a:pt x="9" y="18"/>
                      <a:pt x="9" y="18"/>
                      <a:pt x="9" y="18"/>
                    </a:cubicBezTo>
                    <a:lnTo>
                      <a:pt x="9" y="8"/>
                    </a:lnTo>
                    <a:close/>
                    <a:moveTo>
                      <a:pt x="9" y="26"/>
                    </a:moveTo>
                    <a:cubicBezTo>
                      <a:pt x="20" y="26"/>
                      <a:pt x="20" y="26"/>
                      <a:pt x="20" y="26"/>
                    </a:cubicBezTo>
                    <a:cubicBezTo>
                      <a:pt x="25" y="26"/>
                      <a:pt x="27" y="28"/>
                      <a:pt x="27" y="32"/>
                    </a:cubicBezTo>
                    <a:cubicBezTo>
                      <a:pt x="27" y="37"/>
                      <a:pt x="25" y="39"/>
                      <a:pt x="20" y="39"/>
                    </a:cubicBezTo>
                    <a:cubicBezTo>
                      <a:pt x="9" y="39"/>
                      <a:pt x="9" y="39"/>
                      <a:pt x="9" y="39"/>
                    </a:cubicBezTo>
                    <a:lnTo>
                      <a:pt x="9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394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881246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F9F0CA55-F5F5-4EB4-9E06-747606D4C50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794" y="794"/>
          <a:ext cx="794" cy="7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think-cell Slide" r:id="rId5" imgW="501" imgH="502" progId="TCLayout.ActiveDocument.1">
                  <p:embed/>
                </p:oleObj>
              </mc:Choice>
              <mc:Fallback>
                <p:oleObj name="think-cell Slide" r:id="rId5" imgW="501" imgH="502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F9F0CA55-F5F5-4EB4-9E06-747606D4C50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94" y="794"/>
                        <a:ext cx="794" cy="7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3935C311-B362-47AC-8049-381E2E4F4975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1" y="2"/>
            <a:ext cx="79375" cy="79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 defTabSz="412544" hangingPunct="0"/>
            <a:endParaRPr lang="en-US" sz="1999" kern="0" dirty="0" err="1">
              <a:solidFill>
                <a:srgbClr val="000000"/>
              </a:solidFill>
              <a:latin typeface="Arial"/>
              <a:sym typeface="Apple SD Gothic Neo" panose="02000300000000000000"/>
            </a:endParaRPr>
          </a:p>
        </p:txBody>
      </p:sp>
      <p:sp>
        <p:nvSpPr>
          <p:cNvPr id="2" name="2. Slide Title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lide Number"/>
          <p:cNvSpPr txBox="1">
            <a:spLocks/>
          </p:cNvSpPr>
          <p:nvPr userDrawn="1"/>
        </p:nvSpPr>
        <p:spPr bwMode="gray">
          <a:xfrm>
            <a:off x="11652123" y="6640483"/>
            <a:ext cx="127439" cy="125580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algn="ctr" defTabSz="412544" hangingPunct="0"/>
            <a:fld id="{42C328C1-A84F-4A39-A664-DBA00541A8C6}" type="slidenum">
              <a:rPr lang="en-US" sz="800" kern="0" smtClean="0">
                <a:solidFill>
                  <a:srgbClr val="808080"/>
                </a:solidFill>
                <a:latin typeface="Arial"/>
                <a:sym typeface="ヒラギノ角ゴ ProN W3"/>
              </a:rPr>
              <a:pPr algn="ctr" defTabSz="412544" hangingPunct="0"/>
              <a:t>‹#›</a:t>
            </a:fld>
            <a:endParaRPr lang="en-US" sz="800" kern="0" dirty="0">
              <a:solidFill>
                <a:srgbClr val="808080"/>
              </a:solidFill>
              <a:latin typeface="Arial"/>
              <a:sym typeface="ヒラギノ角ゴ ProN W3"/>
            </a:endParaRPr>
          </a:p>
        </p:txBody>
      </p:sp>
      <p:sp>
        <p:nvSpPr>
          <p:cNvPr id="5" name="doc id" hidden="1"/>
          <p:cNvSpPr>
            <a:spLocks noChangeArrowheads="1"/>
          </p:cNvSpPr>
          <p:nvPr userDrawn="1"/>
        </p:nvSpPr>
        <p:spPr bwMode="gray">
          <a:xfrm flipH="1">
            <a:off x="10658003" y="51837"/>
            <a:ext cx="1231563" cy="94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217487" hangingPunct="0"/>
            <a:endParaRPr lang="en-US" sz="600" kern="0" dirty="0">
              <a:solidFill>
                <a:srgbClr val="808080"/>
              </a:solidFill>
              <a:latin typeface="Arial"/>
              <a:sym typeface="ヒラギノ角ゴ ProN W3"/>
            </a:endParaRPr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68865865-42FE-47E3-B519-8515590644A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600088" y="6473800"/>
            <a:ext cx="3084493" cy="180000"/>
          </a:xfrm>
        </p:spPr>
        <p:txBody>
          <a:bodyPr/>
          <a:lstStyle/>
          <a:p>
            <a:r>
              <a:rPr lang="en-IN"/>
              <a:t>Ease of Doing Solar 2020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332593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336">
          <p15:clr>
            <a:srgbClr val="F26B43"/>
          </p15:clr>
        </p15:guide>
        <p15:guide id="2" pos="99">
          <p15:clr>
            <a:srgbClr val="F26B43"/>
          </p15:clr>
        </p15:guide>
        <p15:guide id="3" orient="horz" pos="688">
          <p15:clr>
            <a:srgbClr val="F26B43"/>
          </p15:clr>
        </p15:guide>
        <p15:guide id="4" orient="horz" pos="3911">
          <p15:clr>
            <a:srgbClr val="F26B43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497856" y="79566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75100" y="1954221"/>
            <a:ext cx="4326679" cy="979702"/>
          </a:xfrm>
        </p:spPr>
        <p:txBody>
          <a:bodyPr/>
          <a:lstStyle>
            <a:lvl1pPr>
              <a:defRPr sz="2999" b="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775100" y="3046159"/>
            <a:ext cx="4326679" cy="1046323"/>
          </a:xfrm>
        </p:spPr>
        <p:txBody>
          <a:bodyPr/>
          <a:lstStyle>
            <a:lvl1pPr marL="0" indent="0" algn="l"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EYInterstate" panose="02000503020000020004" pitchFamily="2" charset="0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93BD223-2224-476C-AB5C-300C248C1618}"/>
              </a:ext>
            </a:extLst>
          </p:cNvPr>
          <p:cNvCxnSpPr>
            <a:cxnSpLocks/>
          </p:cNvCxnSpPr>
          <p:nvPr userDrawn="1"/>
        </p:nvCxnSpPr>
        <p:spPr>
          <a:xfrm>
            <a:off x="1332490" y="5709060"/>
            <a:ext cx="8117873" cy="0"/>
          </a:xfrm>
          <a:prstGeom prst="line">
            <a:avLst/>
          </a:prstGeom>
          <a:ln>
            <a:solidFill>
              <a:srgbClr val="8282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51B4C43-E5F8-400E-A971-58A3766B1BF0}"/>
              </a:ext>
            </a:extLst>
          </p:cNvPr>
          <p:cNvSpPr txBox="1"/>
          <p:nvPr userDrawn="1"/>
        </p:nvSpPr>
        <p:spPr>
          <a:xfrm>
            <a:off x="461744" y="5605201"/>
            <a:ext cx="1044529" cy="19758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199" dirty="0">
                <a:solidFill>
                  <a:srgbClr val="828290"/>
                </a:solidFill>
                <a:latin typeface="EYInterstate Light" panose="02000506000000020004" pitchFamily="2" charset="0"/>
              </a:rPr>
              <a:t>Written by</a:t>
            </a:r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A9465B6B-DFD4-4E0C-9ACE-E88CA22204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2490" y="6019189"/>
            <a:ext cx="3087667" cy="180000"/>
          </a:xfrm>
        </p:spPr>
        <p:txBody>
          <a:bodyPr/>
          <a:lstStyle>
            <a:lvl1pPr marL="0" indent="0">
              <a:buNone/>
              <a:defRPr sz="1199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Surname</a:t>
            </a:r>
            <a:endParaRPr lang="en-GB" dirty="0"/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A1F2ED22-5637-4AB8-ABD8-3693A6EA55F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32490" y="6216807"/>
            <a:ext cx="3087667" cy="180000"/>
          </a:xfrm>
        </p:spPr>
        <p:txBody>
          <a:bodyPr/>
          <a:lstStyle>
            <a:lvl1pPr marL="0" indent="0">
              <a:buNone/>
              <a:defRPr sz="1199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29A5E1BC-8F6B-43EF-9FF6-8242E7708BD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1743" y="5914642"/>
            <a:ext cx="575700" cy="57600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grpSp>
        <p:nvGrpSpPr>
          <p:cNvPr id="2" name="Group 4">
            <a:extLst>
              <a:ext uri="{FF2B5EF4-FFF2-40B4-BE49-F238E27FC236}">
                <a16:creationId xmlns:a16="http://schemas.microsoft.com/office/drawing/2014/main" id="{63F02F42-4916-4588-807F-4BB7367EB0E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359392" y="4960938"/>
            <a:ext cx="1224912" cy="1435100"/>
            <a:chOff x="6529" y="3125"/>
            <a:chExt cx="772" cy="904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0BD928C5-1C7D-4599-A7E9-8AB1B188C6A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37C281E8-2924-471F-A849-26C37A059B4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30492235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497856" y="79566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75100" y="1954221"/>
            <a:ext cx="4326679" cy="979702"/>
          </a:xfrm>
        </p:spPr>
        <p:txBody>
          <a:bodyPr/>
          <a:lstStyle>
            <a:lvl1pPr>
              <a:defRPr sz="2999" b="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775100" y="3046159"/>
            <a:ext cx="4326679" cy="1046323"/>
          </a:xfrm>
        </p:spPr>
        <p:txBody>
          <a:bodyPr/>
          <a:lstStyle>
            <a:lvl1pPr marL="0" indent="0" algn="l"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EYInterstate" panose="02000503020000020004" pitchFamily="2" charset="0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93BD223-2224-476C-AB5C-300C248C1618}"/>
              </a:ext>
            </a:extLst>
          </p:cNvPr>
          <p:cNvCxnSpPr>
            <a:cxnSpLocks/>
          </p:cNvCxnSpPr>
          <p:nvPr userDrawn="1"/>
        </p:nvCxnSpPr>
        <p:spPr>
          <a:xfrm>
            <a:off x="1332490" y="5709060"/>
            <a:ext cx="8117873" cy="0"/>
          </a:xfrm>
          <a:prstGeom prst="line">
            <a:avLst/>
          </a:prstGeom>
          <a:ln>
            <a:solidFill>
              <a:srgbClr val="8282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51B4C43-E5F8-400E-A971-58A3766B1BF0}"/>
              </a:ext>
            </a:extLst>
          </p:cNvPr>
          <p:cNvSpPr txBox="1"/>
          <p:nvPr userDrawn="1"/>
        </p:nvSpPr>
        <p:spPr>
          <a:xfrm>
            <a:off x="461744" y="5605201"/>
            <a:ext cx="1044529" cy="19758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199" dirty="0">
                <a:solidFill>
                  <a:srgbClr val="828290"/>
                </a:solidFill>
                <a:latin typeface="EYInterstate Light" panose="02000506000000020004" pitchFamily="2" charset="0"/>
              </a:rPr>
              <a:t>Written by</a:t>
            </a:r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A9465B6B-DFD4-4E0C-9ACE-E88CA22204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1744" y="6019189"/>
            <a:ext cx="3087667" cy="180000"/>
          </a:xfrm>
        </p:spPr>
        <p:txBody>
          <a:bodyPr/>
          <a:lstStyle>
            <a:lvl1pPr marL="0" indent="0">
              <a:buNone/>
              <a:defRPr sz="1199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Surname</a:t>
            </a:r>
            <a:endParaRPr lang="en-GB" dirty="0"/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A1F2ED22-5637-4AB8-ABD8-3693A6EA55F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1744" y="6216807"/>
            <a:ext cx="3087667" cy="180000"/>
          </a:xfrm>
        </p:spPr>
        <p:txBody>
          <a:bodyPr/>
          <a:lstStyle>
            <a:lvl1pPr marL="0" indent="0">
              <a:buNone/>
              <a:defRPr sz="1199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5CE71800-5B4B-4F94-8DA1-A2C05D9E8750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359392" y="4960938"/>
            <a:ext cx="1224912" cy="1435100"/>
            <a:chOff x="6529" y="3125"/>
            <a:chExt cx="772" cy="904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58FB548F-77B7-4F42-8CF1-C53943386A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40005A69-42DA-4C6D-A41C-62C78DAFEFB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35746434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pproved question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" name="Group 234">
            <a:extLst>
              <a:ext uri="{FF2B5EF4-FFF2-40B4-BE49-F238E27FC236}">
                <a16:creationId xmlns:a16="http://schemas.microsoft.com/office/drawing/2014/main" id="{5342E118-6F1D-4C46-956E-4CCCBCAA7952}"/>
              </a:ext>
            </a:extLst>
          </p:cNvPr>
          <p:cNvGrpSpPr/>
          <p:nvPr userDrawn="1"/>
        </p:nvGrpSpPr>
        <p:grpSpPr>
          <a:xfrm>
            <a:off x="497856" y="5826613"/>
            <a:ext cx="3876004" cy="570195"/>
            <a:chOff x="498115" y="5951018"/>
            <a:chExt cx="3878023" cy="570195"/>
          </a:xfrm>
        </p:grpSpPr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A22049CA-64AE-409F-988D-A7317F8AD13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98115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69" name="Rectangle 6">
              <a:extLst>
                <a:ext uri="{FF2B5EF4-FFF2-40B4-BE49-F238E27FC236}">
                  <a16:creationId xmlns:a16="http://schemas.microsoft.com/office/drawing/2014/main" id="{E37A0A05-0A78-44A7-8873-0A1A20C8717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93411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70" name="Rectangle 7">
              <a:extLst>
                <a:ext uri="{FF2B5EF4-FFF2-40B4-BE49-F238E27FC236}">
                  <a16:creationId xmlns:a16="http://schemas.microsoft.com/office/drawing/2014/main" id="{0DEA0CBE-8527-4287-BF98-DA48947875F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90451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71" name="Freeform 8">
              <a:extLst>
                <a:ext uri="{FF2B5EF4-FFF2-40B4-BE49-F238E27FC236}">
                  <a16:creationId xmlns:a16="http://schemas.microsoft.com/office/drawing/2014/main" id="{444058C6-612A-446E-8F68-0E5CC4CFF36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8115" y="6181188"/>
              <a:ext cx="94161" cy="130778"/>
            </a:xfrm>
            <a:custGeom>
              <a:avLst/>
              <a:gdLst>
                <a:gd name="T0" fmla="*/ 32 w 54"/>
                <a:gd name="T1" fmla="*/ 11 h 75"/>
                <a:gd name="T2" fmla="*/ 32 w 54"/>
                <a:gd name="T3" fmla="*/ 75 h 75"/>
                <a:gd name="T4" fmla="*/ 22 w 54"/>
                <a:gd name="T5" fmla="*/ 75 h 75"/>
                <a:gd name="T6" fmla="*/ 22 w 54"/>
                <a:gd name="T7" fmla="*/ 11 h 75"/>
                <a:gd name="T8" fmla="*/ 0 w 54"/>
                <a:gd name="T9" fmla="*/ 11 h 75"/>
                <a:gd name="T10" fmla="*/ 0 w 54"/>
                <a:gd name="T11" fmla="*/ 0 h 75"/>
                <a:gd name="T12" fmla="*/ 54 w 54"/>
                <a:gd name="T13" fmla="*/ 0 h 75"/>
                <a:gd name="T14" fmla="*/ 54 w 54"/>
                <a:gd name="T15" fmla="*/ 11 h 75"/>
                <a:gd name="T16" fmla="*/ 32 w 54"/>
                <a:gd name="T17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75">
                  <a:moveTo>
                    <a:pt x="32" y="11"/>
                  </a:moveTo>
                  <a:lnTo>
                    <a:pt x="32" y="75"/>
                  </a:lnTo>
                  <a:lnTo>
                    <a:pt x="22" y="75"/>
                  </a:lnTo>
                  <a:lnTo>
                    <a:pt x="22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54" y="0"/>
                  </a:lnTo>
                  <a:lnTo>
                    <a:pt x="54" y="11"/>
                  </a:lnTo>
                  <a:lnTo>
                    <a:pt x="32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72" name="Freeform 9">
              <a:extLst>
                <a:ext uri="{FF2B5EF4-FFF2-40B4-BE49-F238E27FC236}">
                  <a16:creationId xmlns:a16="http://schemas.microsoft.com/office/drawing/2014/main" id="{1011EC31-E0C3-404F-93B3-EFD3DADC11C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9713" y="6174213"/>
              <a:ext cx="78468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9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1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7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9" y="17"/>
                  </a:cubicBezTo>
                  <a:cubicBezTo>
                    <a:pt x="10" y="17"/>
                    <a:pt x="10" y="16"/>
                    <a:pt x="11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73" name="Freeform 10">
              <a:extLst>
                <a:ext uri="{FF2B5EF4-FFF2-40B4-BE49-F238E27FC236}">
                  <a16:creationId xmlns:a16="http://schemas.microsoft.com/office/drawing/2014/main" id="{3C9D076B-D88C-4089-8D58-9A31CFCDB02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5618" y="6212575"/>
              <a:ext cx="85443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74" name="Freeform 11">
              <a:extLst>
                <a:ext uri="{FF2B5EF4-FFF2-40B4-BE49-F238E27FC236}">
                  <a16:creationId xmlns:a16="http://schemas.microsoft.com/office/drawing/2014/main" id="{29DB43AC-B765-4ECB-B483-562473BD4A3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57320" y="6174213"/>
              <a:ext cx="83698" cy="139497"/>
            </a:xfrm>
            <a:custGeom>
              <a:avLst/>
              <a:gdLst>
                <a:gd name="T0" fmla="*/ 33 w 33"/>
                <a:gd name="T1" fmla="*/ 35 h 55"/>
                <a:gd name="T2" fmla="*/ 31 w 33"/>
                <a:gd name="T3" fmla="*/ 44 h 55"/>
                <a:gd name="T4" fmla="*/ 28 w 33"/>
                <a:gd name="T5" fmla="*/ 50 h 55"/>
                <a:gd name="T6" fmla="*/ 23 w 33"/>
                <a:gd name="T7" fmla="*/ 53 h 55"/>
                <a:gd name="T8" fmla="*/ 17 w 33"/>
                <a:gd name="T9" fmla="*/ 55 h 55"/>
                <a:gd name="T10" fmla="*/ 12 w 33"/>
                <a:gd name="T11" fmla="*/ 53 h 55"/>
                <a:gd name="T12" fmla="*/ 8 w 33"/>
                <a:gd name="T13" fmla="*/ 50 h 55"/>
                <a:gd name="T14" fmla="*/ 8 w 33"/>
                <a:gd name="T15" fmla="*/ 54 h 55"/>
                <a:gd name="T16" fmla="*/ 0 w 33"/>
                <a:gd name="T17" fmla="*/ 54 h 55"/>
                <a:gd name="T18" fmla="*/ 0 w 33"/>
                <a:gd name="T19" fmla="*/ 4 h 55"/>
                <a:gd name="T20" fmla="*/ 8 w 33"/>
                <a:gd name="T21" fmla="*/ 0 h 55"/>
                <a:gd name="T22" fmla="*/ 8 w 33"/>
                <a:gd name="T23" fmla="*/ 19 h 55"/>
                <a:gd name="T24" fmla="*/ 10 w 33"/>
                <a:gd name="T25" fmla="*/ 17 h 55"/>
                <a:gd name="T26" fmla="*/ 12 w 33"/>
                <a:gd name="T27" fmla="*/ 16 h 55"/>
                <a:gd name="T28" fmla="*/ 14 w 33"/>
                <a:gd name="T29" fmla="*/ 15 h 55"/>
                <a:gd name="T30" fmla="*/ 18 w 33"/>
                <a:gd name="T31" fmla="*/ 15 h 55"/>
                <a:gd name="T32" fmla="*/ 24 w 33"/>
                <a:gd name="T33" fmla="*/ 16 h 55"/>
                <a:gd name="T34" fmla="*/ 28 w 33"/>
                <a:gd name="T35" fmla="*/ 19 h 55"/>
                <a:gd name="T36" fmla="*/ 31 w 33"/>
                <a:gd name="T37" fmla="*/ 26 h 55"/>
                <a:gd name="T38" fmla="*/ 33 w 33"/>
                <a:gd name="T39" fmla="*/ 35 h 55"/>
                <a:gd name="T40" fmla="*/ 25 w 33"/>
                <a:gd name="T41" fmla="*/ 35 h 55"/>
                <a:gd name="T42" fmla="*/ 23 w 33"/>
                <a:gd name="T43" fmla="*/ 25 h 55"/>
                <a:gd name="T44" fmla="*/ 16 w 33"/>
                <a:gd name="T45" fmla="*/ 22 h 55"/>
                <a:gd name="T46" fmla="*/ 14 w 33"/>
                <a:gd name="T47" fmla="*/ 22 h 55"/>
                <a:gd name="T48" fmla="*/ 11 w 33"/>
                <a:gd name="T49" fmla="*/ 23 h 55"/>
                <a:gd name="T50" fmla="*/ 9 w 33"/>
                <a:gd name="T51" fmla="*/ 25 h 55"/>
                <a:gd name="T52" fmla="*/ 8 w 33"/>
                <a:gd name="T53" fmla="*/ 26 h 55"/>
                <a:gd name="T54" fmla="*/ 8 w 33"/>
                <a:gd name="T55" fmla="*/ 43 h 55"/>
                <a:gd name="T56" fmla="*/ 9 w 33"/>
                <a:gd name="T57" fmla="*/ 44 h 55"/>
                <a:gd name="T58" fmla="*/ 11 w 33"/>
                <a:gd name="T59" fmla="*/ 46 h 55"/>
                <a:gd name="T60" fmla="*/ 14 w 33"/>
                <a:gd name="T61" fmla="*/ 47 h 55"/>
                <a:gd name="T62" fmla="*/ 17 w 33"/>
                <a:gd name="T63" fmla="*/ 48 h 55"/>
                <a:gd name="T64" fmla="*/ 23 w 33"/>
                <a:gd name="T65" fmla="*/ 45 h 55"/>
                <a:gd name="T66" fmla="*/ 25 w 33"/>
                <a:gd name="T67" fmla="*/ 3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" h="55">
                  <a:moveTo>
                    <a:pt x="33" y="35"/>
                  </a:moveTo>
                  <a:cubicBezTo>
                    <a:pt x="33" y="38"/>
                    <a:pt x="32" y="41"/>
                    <a:pt x="31" y="44"/>
                  </a:cubicBezTo>
                  <a:cubicBezTo>
                    <a:pt x="30" y="46"/>
                    <a:pt x="29" y="48"/>
                    <a:pt x="28" y="50"/>
                  </a:cubicBezTo>
                  <a:cubicBezTo>
                    <a:pt x="27" y="51"/>
                    <a:pt x="25" y="53"/>
                    <a:pt x="23" y="53"/>
                  </a:cubicBezTo>
                  <a:cubicBezTo>
                    <a:pt x="21" y="54"/>
                    <a:pt x="19" y="55"/>
                    <a:pt x="17" y="55"/>
                  </a:cubicBezTo>
                  <a:cubicBezTo>
                    <a:pt x="16" y="55"/>
                    <a:pt x="14" y="54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8"/>
                    <a:pt x="10" y="17"/>
                  </a:cubicBezTo>
                  <a:cubicBezTo>
                    <a:pt x="11" y="17"/>
                    <a:pt x="11" y="16"/>
                    <a:pt x="12" y="16"/>
                  </a:cubicBezTo>
                  <a:cubicBezTo>
                    <a:pt x="13" y="16"/>
                    <a:pt x="13" y="15"/>
                    <a:pt x="14" y="15"/>
                  </a:cubicBezTo>
                  <a:cubicBezTo>
                    <a:pt x="15" y="15"/>
                    <a:pt x="16" y="15"/>
                    <a:pt x="18" y="15"/>
                  </a:cubicBezTo>
                  <a:cubicBezTo>
                    <a:pt x="20" y="15"/>
                    <a:pt x="22" y="15"/>
                    <a:pt x="24" y="16"/>
                  </a:cubicBezTo>
                  <a:cubicBezTo>
                    <a:pt x="25" y="16"/>
                    <a:pt x="27" y="18"/>
                    <a:pt x="28" y="19"/>
                  </a:cubicBezTo>
                  <a:cubicBezTo>
                    <a:pt x="30" y="21"/>
                    <a:pt x="31" y="23"/>
                    <a:pt x="31" y="26"/>
                  </a:cubicBezTo>
                  <a:cubicBezTo>
                    <a:pt x="32" y="28"/>
                    <a:pt x="33" y="32"/>
                    <a:pt x="33" y="35"/>
                  </a:cubicBezTo>
                  <a:close/>
                  <a:moveTo>
                    <a:pt x="25" y="35"/>
                  </a:moveTo>
                  <a:cubicBezTo>
                    <a:pt x="25" y="31"/>
                    <a:pt x="24" y="27"/>
                    <a:pt x="23" y="25"/>
                  </a:cubicBezTo>
                  <a:cubicBezTo>
                    <a:pt x="21" y="23"/>
                    <a:pt x="19" y="22"/>
                    <a:pt x="16" y="22"/>
                  </a:cubicBezTo>
                  <a:cubicBezTo>
                    <a:pt x="15" y="22"/>
                    <a:pt x="15" y="22"/>
                    <a:pt x="14" y="22"/>
                  </a:cubicBezTo>
                  <a:cubicBezTo>
                    <a:pt x="13" y="22"/>
                    <a:pt x="12" y="23"/>
                    <a:pt x="11" y="23"/>
                  </a:cubicBezTo>
                  <a:cubicBezTo>
                    <a:pt x="11" y="23"/>
                    <a:pt x="10" y="24"/>
                    <a:pt x="9" y="25"/>
                  </a:cubicBezTo>
                  <a:cubicBezTo>
                    <a:pt x="9" y="25"/>
                    <a:pt x="8" y="26"/>
                    <a:pt x="8" y="26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9" y="44"/>
                    <a:pt x="9" y="44"/>
                  </a:cubicBezTo>
                  <a:cubicBezTo>
                    <a:pt x="10" y="45"/>
                    <a:pt x="11" y="45"/>
                    <a:pt x="11" y="46"/>
                  </a:cubicBezTo>
                  <a:cubicBezTo>
                    <a:pt x="12" y="46"/>
                    <a:pt x="13" y="47"/>
                    <a:pt x="14" y="47"/>
                  </a:cubicBezTo>
                  <a:cubicBezTo>
                    <a:pt x="15" y="47"/>
                    <a:pt x="16" y="48"/>
                    <a:pt x="17" y="48"/>
                  </a:cubicBezTo>
                  <a:cubicBezTo>
                    <a:pt x="19" y="48"/>
                    <a:pt x="21" y="47"/>
                    <a:pt x="23" y="45"/>
                  </a:cubicBezTo>
                  <a:cubicBezTo>
                    <a:pt x="24" y="43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75" name="Freeform 12">
              <a:extLst>
                <a:ext uri="{FF2B5EF4-FFF2-40B4-BE49-F238E27FC236}">
                  <a16:creationId xmlns:a16="http://schemas.microsoft.com/office/drawing/2014/main" id="{AF1DE1B8-EA4B-4A98-A97D-BA5EEA42B19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6713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0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2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2" y="22"/>
                    <a:pt x="32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2" y="32"/>
                    <a:pt x="22" y="31"/>
                    <a:pt x="23" y="31"/>
                  </a:cubicBezTo>
                  <a:cubicBezTo>
                    <a:pt x="24" y="31"/>
                    <a:pt x="24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6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3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3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76" name="Freeform 13">
              <a:extLst>
                <a:ext uri="{FF2B5EF4-FFF2-40B4-BE49-F238E27FC236}">
                  <a16:creationId xmlns:a16="http://schemas.microsoft.com/office/drawing/2014/main" id="{F8F60B79-7AF5-4C5E-A5EF-126F117D591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0873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1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2" y="54"/>
                    <a:pt x="11" y="54"/>
                  </a:cubicBezTo>
                  <a:cubicBezTo>
                    <a:pt x="10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6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2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77" name="Freeform 14">
              <a:extLst>
                <a:ext uri="{FF2B5EF4-FFF2-40B4-BE49-F238E27FC236}">
                  <a16:creationId xmlns:a16="http://schemas.microsoft.com/office/drawing/2014/main" id="{0A0438AD-9937-4C25-AB9E-7F8C8CCA23F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877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1" y="54"/>
                    <a:pt x="10" y="54"/>
                  </a:cubicBezTo>
                  <a:cubicBezTo>
                    <a:pt x="9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78" name="Freeform 15">
              <a:extLst>
                <a:ext uri="{FF2B5EF4-FFF2-40B4-BE49-F238E27FC236}">
                  <a16:creationId xmlns:a16="http://schemas.microsoft.com/office/drawing/2014/main" id="{6FDE2726-7032-4BE4-A420-0ECF49A32A8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90370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0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29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0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2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2" y="21"/>
                    <a:pt x="32" y="22"/>
                    <a:pt x="32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0" y="32"/>
                    <a:pt x="21" y="32"/>
                  </a:cubicBezTo>
                  <a:cubicBezTo>
                    <a:pt x="22" y="32"/>
                    <a:pt x="22" y="31"/>
                    <a:pt x="23" y="31"/>
                  </a:cubicBezTo>
                  <a:cubicBezTo>
                    <a:pt x="23" y="31"/>
                    <a:pt x="24" y="30"/>
                    <a:pt x="25" y="30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0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6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3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7" y="6"/>
                    <a:pt x="16" y="6"/>
                  </a:cubicBezTo>
                  <a:cubicBezTo>
                    <a:pt x="15" y="6"/>
                    <a:pt x="13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79" name="Freeform 16">
              <a:extLst>
                <a:ext uri="{FF2B5EF4-FFF2-40B4-BE49-F238E27FC236}">
                  <a16:creationId xmlns:a16="http://schemas.microsoft.com/office/drawing/2014/main" id="{50C22C21-F8DB-486D-9042-765D68AE3A7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4993" y="6212575"/>
              <a:ext cx="55799" cy="99391"/>
            </a:xfrm>
            <a:custGeom>
              <a:avLst/>
              <a:gdLst>
                <a:gd name="T0" fmla="*/ 20 w 22"/>
                <a:gd name="T1" fmla="*/ 8 h 39"/>
                <a:gd name="T2" fmla="*/ 18 w 22"/>
                <a:gd name="T3" fmla="*/ 7 h 39"/>
                <a:gd name="T4" fmla="*/ 15 w 22"/>
                <a:gd name="T5" fmla="*/ 7 h 39"/>
                <a:gd name="T6" fmla="*/ 9 w 22"/>
                <a:gd name="T7" fmla="*/ 9 h 39"/>
                <a:gd name="T8" fmla="*/ 7 w 22"/>
                <a:gd name="T9" fmla="*/ 17 h 39"/>
                <a:gd name="T10" fmla="*/ 7 w 22"/>
                <a:gd name="T11" fmla="*/ 39 h 39"/>
                <a:gd name="T12" fmla="*/ 0 w 22"/>
                <a:gd name="T13" fmla="*/ 39 h 39"/>
                <a:gd name="T14" fmla="*/ 0 w 22"/>
                <a:gd name="T15" fmla="*/ 0 h 39"/>
                <a:gd name="T16" fmla="*/ 7 w 22"/>
                <a:gd name="T17" fmla="*/ 0 h 39"/>
                <a:gd name="T18" fmla="*/ 7 w 22"/>
                <a:gd name="T19" fmla="*/ 4 h 39"/>
                <a:gd name="T20" fmla="*/ 9 w 22"/>
                <a:gd name="T21" fmla="*/ 2 h 39"/>
                <a:gd name="T22" fmla="*/ 11 w 22"/>
                <a:gd name="T23" fmla="*/ 1 h 39"/>
                <a:gd name="T24" fmla="*/ 13 w 22"/>
                <a:gd name="T25" fmla="*/ 0 h 39"/>
                <a:gd name="T26" fmla="*/ 16 w 22"/>
                <a:gd name="T27" fmla="*/ 0 h 39"/>
                <a:gd name="T28" fmla="*/ 20 w 22"/>
                <a:gd name="T29" fmla="*/ 0 h 39"/>
                <a:gd name="T30" fmla="*/ 22 w 22"/>
                <a:gd name="T31" fmla="*/ 1 h 39"/>
                <a:gd name="T32" fmla="*/ 20 w 22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39">
                  <a:moveTo>
                    <a:pt x="20" y="8"/>
                  </a:moveTo>
                  <a:cubicBezTo>
                    <a:pt x="20" y="8"/>
                    <a:pt x="19" y="8"/>
                    <a:pt x="18" y="7"/>
                  </a:cubicBezTo>
                  <a:cubicBezTo>
                    <a:pt x="17" y="7"/>
                    <a:pt x="16" y="7"/>
                    <a:pt x="15" y="7"/>
                  </a:cubicBezTo>
                  <a:cubicBezTo>
                    <a:pt x="12" y="7"/>
                    <a:pt x="10" y="8"/>
                    <a:pt x="9" y="9"/>
                  </a:cubicBezTo>
                  <a:cubicBezTo>
                    <a:pt x="8" y="11"/>
                    <a:pt x="7" y="14"/>
                    <a:pt x="7" y="1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9" y="2"/>
                  </a:cubicBezTo>
                  <a:cubicBezTo>
                    <a:pt x="9" y="2"/>
                    <a:pt x="10" y="1"/>
                    <a:pt x="11" y="1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9" y="0"/>
                    <a:pt x="20" y="0"/>
                  </a:cubicBezTo>
                  <a:cubicBezTo>
                    <a:pt x="21" y="0"/>
                    <a:pt x="22" y="1"/>
                    <a:pt x="22" y="1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0" name="Freeform 17">
              <a:extLst>
                <a:ext uri="{FF2B5EF4-FFF2-40B4-BE49-F238E27FC236}">
                  <a16:creationId xmlns:a16="http://schemas.microsoft.com/office/drawing/2014/main" id="{7F763F72-BB8F-482C-9FDA-40EDD6EE5FF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06591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1" y="54"/>
                    <a:pt x="10" y="54"/>
                  </a:cubicBezTo>
                  <a:cubicBezTo>
                    <a:pt x="9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1" name="Freeform 18">
              <a:extLst>
                <a:ext uri="{FF2B5EF4-FFF2-40B4-BE49-F238E27FC236}">
                  <a16:creationId xmlns:a16="http://schemas.microsoft.com/office/drawing/2014/main" id="{710F466C-6BEC-4970-9707-40D8002740B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5058" y="6174213"/>
              <a:ext cx="80211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10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2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3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10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8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9" y="20"/>
                    <a:pt x="29" y="22"/>
                    <a:pt x="30" y="24"/>
                  </a:cubicBezTo>
                  <a:cubicBezTo>
                    <a:pt x="31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2" name="Freeform 19">
              <a:extLst>
                <a:ext uri="{FF2B5EF4-FFF2-40B4-BE49-F238E27FC236}">
                  <a16:creationId xmlns:a16="http://schemas.microsoft.com/office/drawing/2014/main" id="{3332407D-F423-41B2-985F-8A4482C61D9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82706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3" name="Freeform 20">
              <a:extLst>
                <a:ext uri="{FF2B5EF4-FFF2-40B4-BE49-F238E27FC236}">
                  <a16:creationId xmlns:a16="http://schemas.microsoft.com/office/drawing/2014/main" id="{44E3286F-1188-47B1-8B46-3498795DF2D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30922" y="6212575"/>
              <a:ext cx="80211" cy="134265"/>
            </a:xfrm>
            <a:custGeom>
              <a:avLst/>
              <a:gdLst>
                <a:gd name="T0" fmla="*/ 25 w 32"/>
                <a:gd name="T1" fmla="*/ 53 h 53"/>
                <a:gd name="T2" fmla="*/ 25 w 32"/>
                <a:gd name="T3" fmla="*/ 35 h 53"/>
                <a:gd name="T4" fmla="*/ 20 w 32"/>
                <a:gd name="T5" fmla="*/ 38 h 53"/>
                <a:gd name="T6" fmla="*/ 15 w 32"/>
                <a:gd name="T7" fmla="*/ 40 h 53"/>
                <a:gd name="T8" fmla="*/ 9 w 32"/>
                <a:gd name="T9" fmla="*/ 38 h 53"/>
                <a:gd name="T10" fmla="*/ 4 w 32"/>
                <a:gd name="T11" fmla="*/ 35 h 53"/>
                <a:gd name="T12" fmla="*/ 1 w 32"/>
                <a:gd name="T13" fmla="*/ 28 h 53"/>
                <a:gd name="T14" fmla="*/ 0 w 32"/>
                <a:gd name="T15" fmla="*/ 19 h 53"/>
                <a:gd name="T16" fmla="*/ 1 w 32"/>
                <a:gd name="T17" fmla="*/ 10 h 53"/>
                <a:gd name="T18" fmla="*/ 4 w 32"/>
                <a:gd name="T19" fmla="*/ 4 h 53"/>
                <a:gd name="T20" fmla="*/ 9 w 32"/>
                <a:gd name="T21" fmla="*/ 1 h 53"/>
                <a:gd name="T22" fmla="*/ 15 w 32"/>
                <a:gd name="T23" fmla="*/ 0 h 53"/>
                <a:gd name="T24" fmla="*/ 18 w 32"/>
                <a:gd name="T25" fmla="*/ 0 h 53"/>
                <a:gd name="T26" fmla="*/ 20 w 32"/>
                <a:gd name="T27" fmla="*/ 1 h 53"/>
                <a:gd name="T28" fmla="*/ 23 w 32"/>
                <a:gd name="T29" fmla="*/ 2 h 53"/>
                <a:gd name="T30" fmla="*/ 25 w 32"/>
                <a:gd name="T31" fmla="*/ 4 h 53"/>
                <a:gd name="T32" fmla="*/ 25 w 32"/>
                <a:gd name="T33" fmla="*/ 0 h 53"/>
                <a:gd name="T34" fmla="*/ 32 w 32"/>
                <a:gd name="T35" fmla="*/ 0 h 53"/>
                <a:gd name="T36" fmla="*/ 32 w 32"/>
                <a:gd name="T37" fmla="*/ 49 h 53"/>
                <a:gd name="T38" fmla="*/ 25 w 32"/>
                <a:gd name="T39" fmla="*/ 53 h 53"/>
                <a:gd name="T40" fmla="*/ 25 w 32"/>
                <a:gd name="T41" fmla="*/ 12 h 53"/>
                <a:gd name="T42" fmla="*/ 23 w 32"/>
                <a:gd name="T43" fmla="*/ 10 h 53"/>
                <a:gd name="T44" fmla="*/ 21 w 32"/>
                <a:gd name="T45" fmla="*/ 8 h 53"/>
                <a:gd name="T46" fmla="*/ 18 w 32"/>
                <a:gd name="T47" fmla="*/ 7 h 53"/>
                <a:gd name="T48" fmla="*/ 16 w 32"/>
                <a:gd name="T49" fmla="*/ 7 h 53"/>
                <a:gd name="T50" fmla="*/ 9 w 32"/>
                <a:gd name="T51" fmla="*/ 10 h 53"/>
                <a:gd name="T52" fmla="*/ 7 w 32"/>
                <a:gd name="T53" fmla="*/ 19 h 53"/>
                <a:gd name="T54" fmla="*/ 10 w 32"/>
                <a:gd name="T55" fmla="*/ 29 h 53"/>
                <a:gd name="T56" fmla="*/ 16 w 32"/>
                <a:gd name="T57" fmla="*/ 33 h 53"/>
                <a:gd name="T58" fmla="*/ 21 w 32"/>
                <a:gd name="T59" fmla="*/ 31 h 53"/>
                <a:gd name="T60" fmla="*/ 25 w 32"/>
                <a:gd name="T61" fmla="*/ 28 h 53"/>
                <a:gd name="T62" fmla="*/ 25 w 32"/>
                <a:gd name="T63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" h="53">
                  <a:moveTo>
                    <a:pt x="25" y="53"/>
                  </a:moveTo>
                  <a:cubicBezTo>
                    <a:pt x="25" y="35"/>
                    <a:pt x="25" y="35"/>
                    <a:pt x="25" y="35"/>
                  </a:cubicBezTo>
                  <a:cubicBezTo>
                    <a:pt x="23" y="36"/>
                    <a:pt x="22" y="37"/>
                    <a:pt x="20" y="38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3" y="40"/>
                    <a:pt x="11" y="39"/>
                    <a:pt x="9" y="38"/>
                  </a:cubicBezTo>
                  <a:cubicBezTo>
                    <a:pt x="7" y="38"/>
                    <a:pt x="5" y="36"/>
                    <a:pt x="4" y="35"/>
                  </a:cubicBezTo>
                  <a:cubicBezTo>
                    <a:pt x="3" y="33"/>
                    <a:pt x="2" y="31"/>
                    <a:pt x="1" y="28"/>
                  </a:cubicBezTo>
                  <a:cubicBezTo>
                    <a:pt x="0" y="26"/>
                    <a:pt x="0" y="23"/>
                    <a:pt x="0" y="19"/>
                  </a:cubicBezTo>
                  <a:cubicBezTo>
                    <a:pt x="0" y="16"/>
                    <a:pt x="0" y="13"/>
                    <a:pt x="1" y="10"/>
                  </a:cubicBezTo>
                  <a:cubicBezTo>
                    <a:pt x="2" y="8"/>
                    <a:pt x="3" y="6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1" y="1"/>
                    <a:pt x="22" y="2"/>
                    <a:pt x="23" y="2"/>
                  </a:cubicBezTo>
                  <a:cubicBezTo>
                    <a:pt x="23" y="3"/>
                    <a:pt x="24" y="3"/>
                    <a:pt x="25" y="4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49"/>
                    <a:pt x="32" y="49"/>
                    <a:pt x="32" y="49"/>
                  </a:cubicBezTo>
                  <a:lnTo>
                    <a:pt x="25" y="53"/>
                  </a:lnTo>
                  <a:close/>
                  <a:moveTo>
                    <a:pt x="25" y="12"/>
                  </a:moveTo>
                  <a:cubicBezTo>
                    <a:pt x="24" y="11"/>
                    <a:pt x="24" y="10"/>
                    <a:pt x="23" y="10"/>
                  </a:cubicBezTo>
                  <a:cubicBezTo>
                    <a:pt x="23" y="9"/>
                    <a:pt x="22" y="9"/>
                    <a:pt x="21" y="8"/>
                  </a:cubicBezTo>
                  <a:cubicBezTo>
                    <a:pt x="20" y="8"/>
                    <a:pt x="19" y="7"/>
                    <a:pt x="18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3" y="7"/>
                    <a:pt x="11" y="8"/>
                    <a:pt x="9" y="10"/>
                  </a:cubicBezTo>
                  <a:cubicBezTo>
                    <a:pt x="8" y="12"/>
                    <a:pt x="7" y="15"/>
                    <a:pt x="7" y="19"/>
                  </a:cubicBezTo>
                  <a:cubicBezTo>
                    <a:pt x="7" y="23"/>
                    <a:pt x="8" y="27"/>
                    <a:pt x="10" y="29"/>
                  </a:cubicBezTo>
                  <a:cubicBezTo>
                    <a:pt x="11" y="31"/>
                    <a:pt x="13" y="33"/>
                    <a:pt x="16" y="33"/>
                  </a:cubicBezTo>
                  <a:cubicBezTo>
                    <a:pt x="18" y="33"/>
                    <a:pt x="19" y="32"/>
                    <a:pt x="21" y="31"/>
                  </a:cubicBezTo>
                  <a:cubicBezTo>
                    <a:pt x="22" y="30"/>
                    <a:pt x="24" y="29"/>
                    <a:pt x="25" y="28"/>
                  </a:cubicBezTo>
                  <a:lnTo>
                    <a:pt x="25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4" name="Freeform 21">
              <a:extLst>
                <a:ext uri="{FF2B5EF4-FFF2-40B4-BE49-F238E27FC236}">
                  <a16:creationId xmlns:a16="http://schemas.microsoft.com/office/drawing/2014/main" id="{E7BD9E0B-920A-4409-95E7-40A47107B34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835545" y="6212575"/>
              <a:ext cx="78468" cy="101135"/>
            </a:xfrm>
            <a:custGeom>
              <a:avLst/>
              <a:gdLst>
                <a:gd name="T0" fmla="*/ 24 w 31"/>
                <a:gd name="T1" fmla="*/ 39 h 40"/>
                <a:gd name="T2" fmla="*/ 24 w 31"/>
                <a:gd name="T3" fmla="*/ 35 h 40"/>
                <a:gd name="T4" fmla="*/ 20 w 31"/>
                <a:gd name="T5" fmla="*/ 38 h 40"/>
                <a:gd name="T6" fmla="*/ 14 w 31"/>
                <a:gd name="T7" fmla="*/ 40 h 40"/>
                <a:gd name="T8" fmla="*/ 4 w 31"/>
                <a:gd name="T9" fmla="*/ 35 h 40"/>
                <a:gd name="T10" fmla="*/ 0 w 31"/>
                <a:gd name="T11" fmla="*/ 22 h 40"/>
                <a:gd name="T12" fmla="*/ 0 w 31"/>
                <a:gd name="T13" fmla="*/ 0 h 40"/>
                <a:gd name="T14" fmla="*/ 8 w 31"/>
                <a:gd name="T15" fmla="*/ 0 h 40"/>
                <a:gd name="T16" fmla="*/ 8 w 31"/>
                <a:gd name="T17" fmla="*/ 22 h 40"/>
                <a:gd name="T18" fmla="*/ 10 w 31"/>
                <a:gd name="T19" fmla="*/ 30 h 40"/>
                <a:gd name="T20" fmla="*/ 16 w 31"/>
                <a:gd name="T21" fmla="*/ 33 h 40"/>
                <a:gd name="T22" fmla="*/ 22 w 31"/>
                <a:gd name="T23" fmla="*/ 30 h 40"/>
                <a:gd name="T24" fmla="*/ 24 w 31"/>
                <a:gd name="T25" fmla="*/ 23 h 40"/>
                <a:gd name="T26" fmla="*/ 24 w 31"/>
                <a:gd name="T27" fmla="*/ 0 h 40"/>
                <a:gd name="T28" fmla="*/ 31 w 31"/>
                <a:gd name="T29" fmla="*/ 0 h 40"/>
                <a:gd name="T30" fmla="*/ 31 w 31"/>
                <a:gd name="T31" fmla="*/ 39 h 40"/>
                <a:gd name="T32" fmla="*/ 24 w 31"/>
                <a:gd name="T33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40">
                  <a:moveTo>
                    <a:pt x="24" y="39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3" y="36"/>
                    <a:pt x="22" y="38"/>
                    <a:pt x="20" y="38"/>
                  </a:cubicBezTo>
                  <a:cubicBezTo>
                    <a:pt x="18" y="39"/>
                    <a:pt x="16" y="40"/>
                    <a:pt x="14" y="40"/>
                  </a:cubicBezTo>
                  <a:cubicBezTo>
                    <a:pt x="10" y="40"/>
                    <a:pt x="6" y="38"/>
                    <a:pt x="4" y="35"/>
                  </a:cubicBezTo>
                  <a:cubicBezTo>
                    <a:pt x="2" y="32"/>
                    <a:pt x="0" y="28"/>
                    <a:pt x="0" y="2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6"/>
                    <a:pt x="9" y="28"/>
                    <a:pt x="10" y="30"/>
                  </a:cubicBezTo>
                  <a:cubicBezTo>
                    <a:pt x="11" y="32"/>
                    <a:pt x="13" y="33"/>
                    <a:pt x="16" y="33"/>
                  </a:cubicBezTo>
                  <a:cubicBezTo>
                    <a:pt x="18" y="33"/>
                    <a:pt x="20" y="32"/>
                    <a:pt x="22" y="30"/>
                  </a:cubicBezTo>
                  <a:cubicBezTo>
                    <a:pt x="23" y="28"/>
                    <a:pt x="24" y="26"/>
                    <a:pt x="24" y="23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4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5" name="Freeform 22">
              <a:extLst>
                <a:ext uri="{FF2B5EF4-FFF2-40B4-BE49-F238E27FC236}">
                  <a16:creationId xmlns:a16="http://schemas.microsoft.com/office/drawing/2014/main" id="{9D2625B8-0A5B-46EF-8302-77353AB0D3A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934936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1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2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6" name="Freeform 23">
              <a:extLst>
                <a:ext uri="{FF2B5EF4-FFF2-40B4-BE49-F238E27FC236}">
                  <a16:creationId xmlns:a16="http://schemas.microsoft.com/office/drawing/2014/main" id="{DE6C9E0E-C49B-4FBE-97F3-BB6DFAC574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30841" y="6212575"/>
              <a:ext cx="73236" cy="101135"/>
            </a:xfrm>
            <a:custGeom>
              <a:avLst/>
              <a:gdLst>
                <a:gd name="T0" fmla="*/ 28 w 29"/>
                <a:gd name="T1" fmla="*/ 4 h 40"/>
                <a:gd name="T2" fmla="*/ 24 w 29"/>
                <a:gd name="T3" fmla="*/ 10 h 40"/>
                <a:gd name="T4" fmla="*/ 20 w 29"/>
                <a:gd name="T5" fmla="*/ 7 h 40"/>
                <a:gd name="T6" fmla="*/ 14 w 29"/>
                <a:gd name="T7" fmla="*/ 6 h 40"/>
                <a:gd name="T8" fmla="*/ 10 w 29"/>
                <a:gd name="T9" fmla="*/ 7 h 40"/>
                <a:gd name="T10" fmla="*/ 9 w 29"/>
                <a:gd name="T11" fmla="*/ 10 h 40"/>
                <a:gd name="T12" fmla="*/ 9 w 29"/>
                <a:gd name="T13" fmla="*/ 11 h 40"/>
                <a:gd name="T14" fmla="*/ 11 w 29"/>
                <a:gd name="T15" fmla="*/ 12 h 40"/>
                <a:gd name="T16" fmla="*/ 13 w 29"/>
                <a:gd name="T17" fmla="*/ 14 h 40"/>
                <a:gd name="T18" fmla="*/ 16 w 29"/>
                <a:gd name="T19" fmla="*/ 15 h 40"/>
                <a:gd name="T20" fmla="*/ 22 w 29"/>
                <a:gd name="T21" fmla="*/ 18 h 40"/>
                <a:gd name="T22" fmla="*/ 26 w 29"/>
                <a:gd name="T23" fmla="*/ 20 h 40"/>
                <a:gd name="T24" fmla="*/ 28 w 29"/>
                <a:gd name="T25" fmla="*/ 24 h 40"/>
                <a:gd name="T26" fmla="*/ 29 w 29"/>
                <a:gd name="T27" fmla="*/ 28 h 40"/>
                <a:gd name="T28" fmla="*/ 28 w 29"/>
                <a:gd name="T29" fmla="*/ 34 h 40"/>
                <a:gd name="T30" fmla="*/ 25 w 29"/>
                <a:gd name="T31" fmla="*/ 37 h 40"/>
                <a:gd name="T32" fmla="*/ 20 w 29"/>
                <a:gd name="T33" fmla="*/ 39 h 40"/>
                <a:gd name="T34" fmla="*/ 15 w 29"/>
                <a:gd name="T35" fmla="*/ 40 h 40"/>
                <a:gd name="T36" fmla="*/ 7 w 29"/>
                <a:gd name="T37" fmla="*/ 38 h 40"/>
                <a:gd name="T38" fmla="*/ 0 w 29"/>
                <a:gd name="T39" fmla="*/ 35 h 40"/>
                <a:gd name="T40" fmla="*/ 4 w 29"/>
                <a:gd name="T41" fmla="*/ 29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19 w 29"/>
                <a:gd name="T53" fmla="*/ 25 h 40"/>
                <a:gd name="T54" fmla="*/ 17 w 29"/>
                <a:gd name="T55" fmla="*/ 24 h 40"/>
                <a:gd name="T56" fmla="*/ 13 w 29"/>
                <a:gd name="T57" fmla="*/ 22 h 40"/>
                <a:gd name="T58" fmla="*/ 8 w 29"/>
                <a:gd name="T59" fmla="*/ 20 h 40"/>
                <a:gd name="T60" fmla="*/ 4 w 29"/>
                <a:gd name="T61" fmla="*/ 17 h 40"/>
                <a:gd name="T62" fmla="*/ 2 w 29"/>
                <a:gd name="T63" fmla="*/ 14 h 40"/>
                <a:gd name="T64" fmla="*/ 2 w 29"/>
                <a:gd name="T65" fmla="*/ 10 h 40"/>
                <a:gd name="T66" fmla="*/ 2 w 29"/>
                <a:gd name="T67" fmla="*/ 5 h 40"/>
                <a:gd name="T68" fmla="*/ 5 w 29"/>
                <a:gd name="T69" fmla="*/ 2 h 40"/>
                <a:gd name="T70" fmla="*/ 9 w 29"/>
                <a:gd name="T71" fmla="*/ 0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3" y="8"/>
                    <a:pt x="21" y="8"/>
                    <a:pt x="20" y="7"/>
                  </a:cubicBezTo>
                  <a:cubicBezTo>
                    <a:pt x="18" y="7"/>
                    <a:pt x="16" y="6"/>
                    <a:pt x="14" y="6"/>
                  </a:cubicBezTo>
                  <a:cubicBezTo>
                    <a:pt x="13" y="6"/>
                    <a:pt x="11" y="7"/>
                    <a:pt x="10" y="7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10" y="12"/>
                    <a:pt x="10" y="12"/>
                    <a:pt x="11" y="12"/>
                  </a:cubicBezTo>
                  <a:cubicBezTo>
                    <a:pt x="11" y="13"/>
                    <a:pt x="12" y="13"/>
                    <a:pt x="13" y="14"/>
                  </a:cubicBezTo>
                  <a:cubicBezTo>
                    <a:pt x="14" y="14"/>
                    <a:pt x="15" y="15"/>
                    <a:pt x="16" y="15"/>
                  </a:cubicBezTo>
                  <a:cubicBezTo>
                    <a:pt x="18" y="16"/>
                    <a:pt x="20" y="17"/>
                    <a:pt x="22" y="18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1"/>
                    <a:pt x="28" y="22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9" y="30"/>
                    <a:pt x="29" y="32"/>
                    <a:pt x="28" y="34"/>
                  </a:cubicBezTo>
                  <a:cubicBezTo>
                    <a:pt x="27" y="35"/>
                    <a:pt x="26" y="36"/>
                    <a:pt x="25" y="37"/>
                  </a:cubicBezTo>
                  <a:cubicBezTo>
                    <a:pt x="23" y="38"/>
                    <a:pt x="22" y="39"/>
                    <a:pt x="20" y="39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2" y="40"/>
                    <a:pt x="10" y="39"/>
                    <a:pt x="7" y="38"/>
                  </a:cubicBezTo>
                  <a:cubicBezTo>
                    <a:pt x="4" y="37"/>
                    <a:pt x="2" y="36"/>
                    <a:pt x="0" y="3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30"/>
                    <a:pt x="7" y="31"/>
                    <a:pt x="9" y="32"/>
                  </a:cubicBezTo>
                  <a:cubicBezTo>
                    <a:pt x="11" y="32"/>
                    <a:pt x="13" y="33"/>
                    <a:pt x="15" y="33"/>
                  </a:cubicBezTo>
                  <a:cubicBezTo>
                    <a:pt x="17" y="33"/>
                    <a:pt x="19" y="32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2" y="27"/>
                    <a:pt x="21" y="27"/>
                  </a:cubicBezTo>
                  <a:cubicBezTo>
                    <a:pt x="21" y="26"/>
                    <a:pt x="20" y="25"/>
                    <a:pt x="19" y="25"/>
                  </a:cubicBezTo>
                  <a:cubicBezTo>
                    <a:pt x="19" y="25"/>
                    <a:pt x="18" y="24"/>
                    <a:pt x="17" y="24"/>
                  </a:cubicBezTo>
                  <a:cubicBezTo>
                    <a:pt x="15" y="23"/>
                    <a:pt x="14" y="23"/>
                    <a:pt x="13" y="22"/>
                  </a:cubicBezTo>
                  <a:cubicBezTo>
                    <a:pt x="11" y="21"/>
                    <a:pt x="9" y="20"/>
                    <a:pt x="8" y="20"/>
                  </a:cubicBezTo>
                  <a:cubicBezTo>
                    <a:pt x="6" y="19"/>
                    <a:pt x="5" y="18"/>
                    <a:pt x="4" y="17"/>
                  </a:cubicBezTo>
                  <a:cubicBezTo>
                    <a:pt x="3" y="16"/>
                    <a:pt x="3" y="15"/>
                    <a:pt x="2" y="14"/>
                  </a:cubicBezTo>
                  <a:cubicBezTo>
                    <a:pt x="2" y="13"/>
                    <a:pt x="2" y="12"/>
                    <a:pt x="2" y="10"/>
                  </a:cubicBezTo>
                  <a:cubicBezTo>
                    <a:pt x="2" y="8"/>
                    <a:pt x="2" y="7"/>
                    <a:pt x="2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8" y="1"/>
                    <a:pt x="9" y="0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19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7" name="Freeform 24">
              <a:extLst>
                <a:ext uri="{FF2B5EF4-FFF2-40B4-BE49-F238E27FC236}">
                  <a16:creationId xmlns:a16="http://schemas.microsoft.com/office/drawing/2014/main" id="{580801ED-9260-41DB-A0B7-5AF24B32272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118027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8" name="Freeform 25">
              <a:extLst>
                <a:ext uri="{FF2B5EF4-FFF2-40B4-BE49-F238E27FC236}">
                  <a16:creationId xmlns:a16="http://schemas.microsoft.com/office/drawing/2014/main" id="{3A9842FB-6E95-4D11-B5B9-58C4CB82C2F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194750" y="6175958"/>
              <a:ext cx="24412" cy="136010"/>
            </a:xfrm>
            <a:custGeom>
              <a:avLst/>
              <a:gdLst>
                <a:gd name="T0" fmla="*/ 10 w 10"/>
                <a:gd name="T1" fmla="*/ 5 h 53"/>
                <a:gd name="T2" fmla="*/ 9 w 10"/>
                <a:gd name="T3" fmla="*/ 6 h 53"/>
                <a:gd name="T4" fmla="*/ 8 w 10"/>
                <a:gd name="T5" fmla="*/ 8 h 53"/>
                <a:gd name="T6" fmla="*/ 7 w 10"/>
                <a:gd name="T7" fmla="*/ 9 h 53"/>
                <a:gd name="T8" fmla="*/ 5 w 10"/>
                <a:gd name="T9" fmla="*/ 9 h 53"/>
                <a:gd name="T10" fmla="*/ 3 w 10"/>
                <a:gd name="T11" fmla="*/ 9 h 53"/>
                <a:gd name="T12" fmla="*/ 1 w 10"/>
                <a:gd name="T13" fmla="*/ 8 h 53"/>
                <a:gd name="T14" fmla="*/ 0 w 10"/>
                <a:gd name="T15" fmla="*/ 6 h 53"/>
                <a:gd name="T16" fmla="*/ 0 w 10"/>
                <a:gd name="T17" fmla="*/ 5 h 53"/>
                <a:gd name="T18" fmla="*/ 0 w 10"/>
                <a:gd name="T19" fmla="*/ 3 h 53"/>
                <a:gd name="T20" fmla="*/ 1 w 10"/>
                <a:gd name="T21" fmla="*/ 1 h 53"/>
                <a:gd name="T22" fmla="*/ 3 w 10"/>
                <a:gd name="T23" fmla="*/ 0 h 53"/>
                <a:gd name="T24" fmla="*/ 5 w 10"/>
                <a:gd name="T25" fmla="*/ 0 h 53"/>
                <a:gd name="T26" fmla="*/ 7 w 10"/>
                <a:gd name="T27" fmla="*/ 0 h 53"/>
                <a:gd name="T28" fmla="*/ 8 w 10"/>
                <a:gd name="T29" fmla="*/ 1 h 53"/>
                <a:gd name="T30" fmla="*/ 9 w 10"/>
                <a:gd name="T31" fmla="*/ 3 h 53"/>
                <a:gd name="T32" fmla="*/ 10 w 10"/>
                <a:gd name="T33" fmla="*/ 5 h 53"/>
                <a:gd name="T34" fmla="*/ 1 w 10"/>
                <a:gd name="T35" fmla="*/ 53 h 53"/>
                <a:gd name="T36" fmla="*/ 1 w 10"/>
                <a:gd name="T37" fmla="*/ 14 h 53"/>
                <a:gd name="T38" fmla="*/ 9 w 10"/>
                <a:gd name="T39" fmla="*/ 14 h 53"/>
                <a:gd name="T40" fmla="*/ 9 w 10"/>
                <a:gd name="T41" fmla="*/ 53 h 53"/>
                <a:gd name="T42" fmla="*/ 1 w 10"/>
                <a:gd name="T4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53">
                  <a:moveTo>
                    <a:pt x="10" y="5"/>
                  </a:moveTo>
                  <a:cubicBezTo>
                    <a:pt x="10" y="5"/>
                    <a:pt x="10" y="6"/>
                    <a:pt x="9" y="6"/>
                  </a:cubicBezTo>
                  <a:cubicBezTo>
                    <a:pt x="9" y="7"/>
                    <a:pt x="9" y="8"/>
                    <a:pt x="8" y="8"/>
                  </a:cubicBezTo>
                  <a:cubicBezTo>
                    <a:pt x="8" y="8"/>
                    <a:pt x="7" y="9"/>
                    <a:pt x="7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4" y="9"/>
                    <a:pt x="4" y="9"/>
                    <a:pt x="3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1" y="8"/>
                    <a:pt x="1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10" y="3"/>
                    <a:pt x="10" y="4"/>
                    <a:pt x="10" y="5"/>
                  </a:cubicBezTo>
                  <a:close/>
                  <a:moveTo>
                    <a:pt x="1" y="53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53"/>
                    <a:pt x="9" y="53"/>
                    <a:pt x="9" y="53"/>
                  </a:cubicBezTo>
                  <a:lnTo>
                    <a:pt x="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89" name="Freeform 26">
              <a:extLst>
                <a:ext uri="{FF2B5EF4-FFF2-40B4-BE49-F238E27FC236}">
                  <a16:creationId xmlns:a16="http://schemas.microsoft.com/office/drawing/2014/main" id="{076538BB-C266-42BE-916B-458AF9EFB22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236599" y="6212575"/>
              <a:ext cx="87186" cy="101135"/>
            </a:xfrm>
            <a:custGeom>
              <a:avLst/>
              <a:gdLst>
                <a:gd name="T0" fmla="*/ 34 w 34"/>
                <a:gd name="T1" fmla="*/ 19 h 40"/>
                <a:gd name="T2" fmla="*/ 33 w 34"/>
                <a:gd name="T3" fmla="*/ 28 h 40"/>
                <a:gd name="T4" fmla="*/ 29 w 34"/>
                <a:gd name="T5" fmla="*/ 34 h 40"/>
                <a:gd name="T6" fmla="*/ 24 w 34"/>
                <a:gd name="T7" fmla="*/ 38 h 40"/>
                <a:gd name="T8" fmla="*/ 17 w 34"/>
                <a:gd name="T9" fmla="*/ 40 h 40"/>
                <a:gd name="T10" fmla="*/ 10 w 34"/>
                <a:gd name="T11" fmla="*/ 38 h 40"/>
                <a:gd name="T12" fmla="*/ 5 w 34"/>
                <a:gd name="T13" fmla="*/ 34 h 40"/>
                <a:gd name="T14" fmla="*/ 1 w 34"/>
                <a:gd name="T15" fmla="*/ 28 h 40"/>
                <a:gd name="T16" fmla="*/ 0 w 34"/>
                <a:gd name="T17" fmla="*/ 20 h 40"/>
                <a:gd name="T18" fmla="*/ 1 w 34"/>
                <a:gd name="T19" fmla="*/ 11 h 40"/>
                <a:gd name="T20" fmla="*/ 5 w 34"/>
                <a:gd name="T21" fmla="*/ 5 h 40"/>
                <a:gd name="T22" fmla="*/ 10 w 34"/>
                <a:gd name="T23" fmla="*/ 1 h 40"/>
                <a:gd name="T24" fmla="*/ 17 w 34"/>
                <a:gd name="T25" fmla="*/ 0 h 40"/>
                <a:gd name="T26" fmla="*/ 24 w 34"/>
                <a:gd name="T27" fmla="*/ 1 h 40"/>
                <a:gd name="T28" fmla="*/ 29 w 34"/>
                <a:gd name="T29" fmla="*/ 5 h 40"/>
                <a:gd name="T30" fmla="*/ 33 w 34"/>
                <a:gd name="T31" fmla="*/ 11 h 40"/>
                <a:gd name="T32" fmla="*/ 34 w 34"/>
                <a:gd name="T33" fmla="*/ 19 h 40"/>
                <a:gd name="T34" fmla="*/ 26 w 34"/>
                <a:gd name="T35" fmla="*/ 20 h 40"/>
                <a:gd name="T36" fmla="*/ 26 w 34"/>
                <a:gd name="T37" fmla="*/ 14 h 40"/>
                <a:gd name="T38" fmla="*/ 24 w 34"/>
                <a:gd name="T39" fmla="*/ 10 h 40"/>
                <a:gd name="T40" fmla="*/ 21 w 34"/>
                <a:gd name="T41" fmla="*/ 8 h 40"/>
                <a:gd name="T42" fmla="*/ 17 w 34"/>
                <a:gd name="T43" fmla="*/ 7 h 40"/>
                <a:gd name="T44" fmla="*/ 13 w 34"/>
                <a:gd name="T45" fmla="*/ 8 h 40"/>
                <a:gd name="T46" fmla="*/ 10 w 34"/>
                <a:gd name="T47" fmla="*/ 10 h 40"/>
                <a:gd name="T48" fmla="*/ 8 w 34"/>
                <a:gd name="T49" fmla="*/ 14 h 40"/>
                <a:gd name="T50" fmla="*/ 7 w 34"/>
                <a:gd name="T51" fmla="*/ 19 h 40"/>
                <a:gd name="T52" fmla="*/ 8 w 34"/>
                <a:gd name="T53" fmla="*/ 25 h 40"/>
                <a:gd name="T54" fmla="*/ 10 w 34"/>
                <a:gd name="T55" fmla="*/ 29 h 40"/>
                <a:gd name="T56" fmla="*/ 13 w 34"/>
                <a:gd name="T57" fmla="*/ 32 h 40"/>
                <a:gd name="T58" fmla="*/ 17 w 34"/>
                <a:gd name="T59" fmla="*/ 32 h 40"/>
                <a:gd name="T60" fmla="*/ 21 w 34"/>
                <a:gd name="T61" fmla="*/ 31 h 40"/>
                <a:gd name="T62" fmla="*/ 24 w 34"/>
                <a:gd name="T63" fmla="*/ 29 h 40"/>
                <a:gd name="T64" fmla="*/ 26 w 34"/>
                <a:gd name="T65" fmla="*/ 25 h 40"/>
                <a:gd name="T66" fmla="*/ 26 w 34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" h="40">
                  <a:moveTo>
                    <a:pt x="34" y="19"/>
                  </a:moveTo>
                  <a:cubicBezTo>
                    <a:pt x="34" y="23"/>
                    <a:pt x="34" y="25"/>
                    <a:pt x="33" y="28"/>
                  </a:cubicBezTo>
                  <a:cubicBezTo>
                    <a:pt x="32" y="30"/>
                    <a:pt x="31" y="33"/>
                    <a:pt x="29" y="34"/>
                  </a:cubicBezTo>
                  <a:cubicBezTo>
                    <a:pt x="28" y="36"/>
                    <a:pt x="26" y="37"/>
                    <a:pt x="24" y="38"/>
                  </a:cubicBezTo>
                  <a:cubicBezTo>
                    <a:pt x="21" y="39"/>
                    <a:pt x="19" y="40"/>
                    <a:pt x="17" y="40"/>
                  </a:cubicBezTo>
                  <a:cubicBezTo>
                    <a:pt x="14" y="40"/>
                    <a:pt x="12" y="39"/>
                    <a:pt x="10" y="38"/>
                  </a:cubicBezTo>
                  <a:cubicBezTo>
                    <a:pt x="8" y="37"/>
                    <a:pt x="6" y="36"/>
                    <a:pt x="5" y="34"/>
                  </a:cubicBezTo>
                  <a:cubicBezTo>
                    <a:pt x="3" y="32"/>
                    <a:pt x="2" y="30"/>
                    <a:pt x="1" y="28"/>
                  </a:cubicBezTo>
                  <a:cubicBezTo>
                    <a:pt x="0" y="25"/>
                    <a:pt x="0" y="23"/>
                    <a:pt x="0" y="20"/>
                  </a:cubicBezTo>
                  <a:cubicBezTo>
                    <a:pt x="0" y="16"/>
                    <a:pt x="0" y="14"/>
                    <a:pt x="1" y="11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8" y="3"/>
                    <a:pt x="29" y="5"/>
                  </a:cubicBezTo>
                  <a:cubicBezTo>
                    <a:pt x="31" y="7"/>
                    <a:pt x="32" y="9"/>
                    <a:pt x="33" y="11"/>
                  </a:cubicBezTo>
                  <a:cubicBezTo>
                    <a:pt x="34" y="14"/>
                    <a:pt x="34" y="16"/>
                    <a:pt x="34" y="19"/>
                  </a:cubicBezTo>
                  <a:close/>
                  <a:moveTo>
                    <a:pt x="26" y="20"/>
                  </a:moveTo>
                  <a:cubicBezTo>
                    <a:pt x="26" y="18"/>
                    <a:pt x="26" y="16"/>
                    <a:pt x="26" y="14"/>
                  </a:cubicBezTo>
                  <a:cubicBezTo>
                    <a:pt x="25" y="13"/>
                    <a:pt x="25" y="11"/>
                    <a:pt x="24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19" y="7"/>
                    <a:pt x="18" y="7"/>
                    <a:pt x="17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0" y="10"/>
                  </a:cubicBezTo>
                  <a:cubicBezTo>
                    <a:pt x="9" y="11"/>
                    <a:pt x="8" y="13"/>
                    <a:pt x="8" y="14"/>
                  </a:cubicBezTo>
                  <a:cubicBezTo>
                    <a:pt x="8" y="16"/>
                    <a:pt x="7" y="17"/>
                    <a:pt x="7" y="19"/>
                  </a:cubicBezTo>
                  <a:cubicBezTo>
                    <a:pt x="7" y="21"/>
                    <a:pt x="8" y="23"/>
                    <a:pt x="8" y="25"/>
                  </a:cubicBezTo>
                  <a:cubicBezTo>
                    <a:pt x="9" y="27"/>
                    <a:pt x="9" y="28"/>
                    <a:pt x="10" y="29"/>
                  </a:cubicBezTo>
                  <a:cubicBezTo>
                    <a:pt x="11" y="30"/>
                    <a:pt x="12" y="31"/>
                    <a:pt x="13" y="32"/>
                  </a:cubicBezTo>
                  <a:cubicBezTo>
                    <a:pt x="14" y="32"/>
                    <a:pt x="16" y="32"/>
                    <a:pt x="17" y="32"/>
                  </a:cubicBezTo>
                  <a:cubicBezTo>
                    <a:pt x="18" y="32"/>
                    <a:pt x="20" y="32"/>
                    <a:pt x="21" y="31"/>
                  </a:cubicBezTo>
                  <a:cubicBezTo>
                    <a:pt x="22" y="31"/>
                    <a:pt x="23" y="30"/>
                    <a:pt x="24" y="29"/>
                  </a:cubicBezTo>
                  <a:cubicBezTo>
                    <a:pt x="25" y="27"/>
                    <a:pt x="25" y="26"/>
                    <a:pt x="26" y="25"/>
                  </a:cubicBezTo>
                  <a:cubicBezTo>
                    <a:pt x="26" y="23"/>
                    <a:pt x="26" y="21"/>
                    <a:pt x="26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0" name="Freeform 27">
              <a:extLst>
                <a:ext uri="{FF2B5EF4-FFF2-40B4-BE49-F238E27FC236}">
                  <a16:creationId xmlns:a16="http://schemas.microsoft.com/office/drawing/2014/main" id="{A7C95C0F-A1E9-46B5-B9DB-284F35C7280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344710" y="6212575"/>
              <a:ext cx="78468" cy="99391"/>
            </a:xfrm>
            <a:custGeom>
              <a:avLst/>
              <a:gdLst>
                <a:gd name="T0" fmla="*/ 23 w 31"/>
                <a:gd name="T1" fmla="*/ 39 h 39"/>
                <a:gd name="T2" fmla="*/ 23 w 31"/>
                <a:gd name="T3" fmla="*/ 17 h 39"/>
                <a:gd name="T4" fmla="*/ 21 w 31"/>
                <a:gd name="T5" fmla="*/ 9 h 39"/>
                <a:gd name="T6" fmla="*/ 15 w 31"/>
                <a:gd name="T7" fmla="*/ 7 h 39"/>
                <a:gd name="T8" fmla="*/ 12 w 31"/>
                <a:gd name="T9" fmla="*/ 7 h 39"/>
                <a:gd name="T10" fmla="*/ 9 w 31"/>
                <a:gd name="T11" fmla="*/ 9 h 39"/>
                <a:gd name="T12" fmla="*/ 8 w 31"/>
                <a:gd name="T13" fmla="*/ 12 h 39"/>
                <a:gd name="T14" fmla="*/ 7 w 31"/>
                <a:gd name="T15" fmla="*/ 16 h 39"/>
                <a:gd name="T16" fmla="*/ 7 w 31"/>
                <a:gd name="T17" fmla="*/ 39 h 39"/>
                <a:gd name="T18" fmla="*/ 0 w 31"/>
                <a:gd name="T19" fmla="*/ 39 h 39"/>
                <a:gd name="T20" fmla="*/ 0 w 31"/>
                <a:gd name="T21" fmla="*/ 0 h 39"/>
                <a:gd name="T22" fmla="*/ 7 w 31"/>
                <a:gd name="T23" fmla="*/ 0 h 39"/>
                <a:gd name="T24" fmla="*/ 7 w 31"/>
                <a:gd name="T25" fmla="*/ 4 h 39"/>
                <a:gd name="T26" fmla="*/ 9 w 31"/>
                <a:gd name="T27" fmla="*/ 2 h 39"/>
                <a:gd name="T28" fmla="*/ 11 w 31"/>
                <a:gd name="T29" fmla="*/ 1 h 39"/>
                <a:gd name="T30" fmla="*/ 14 w 31"/>
                <a:gd name="T31" fmla="*/ 0 h 39"/>
                <a:gd name="T32" fmla="*/ 17 w 31"/>
                <a:gd name="T33" fmla="*/ 0 h 39"/>
                <a:gd name="T34" fmla="*/ 23 w 31"/>
                <a:gd name="T35" fmla="*/ 1 h 39"/>
                <a:gd name="T36" fmla="*/ 27 w 31"/>
                <a:gd name="T37" fmla="*/ 4 h 39"/>
                <a:gd name="T38" fmla="*/ 30 w 31"/>
                <a:gd name="T39" fmla="*/ 9 h 39"/>
                <a:gd name="T40" fmla="*/ 31 w 31"/>
                <a:gd name="T41" fmla="*/ 17 h 39"/>
                <a:gd name="T42" fmla="*/ 31 w 31"/>
                <a:gd name="T43" fmla="*/ 39 h 39"/>
                <a:gd name="T44" fmla="*/ 23 w 31"/>
                <a:gd name="T4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39">
                  <a:moveTo>
                    <a:pt x="23" y="39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4"/>
                    <a:pt x="23" y="11"/>
                    <a:pt x="21" y="9"/>
                  </a:cubicBezTo>
                  <a:cubicBezTo>
                    <a:pt x="20" y="7"/>
                    <a:pt x="18" y="7"/>
                    <a:pt x="15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1" y="8"/>
                    <a:pt x="10" y="8"/>
                    <a:pt x="9" y="9"/>
                  </a:cubicBezTo>
                  <a:cubicBezTo>
                    <a:pt x="9" y="10"/>
                    <a:pt x="8" y="11"/>
                    <a:pt x="8" y="12"/>
                  </a:cubicBezTo>
                  <a:cubicBezTo>
                    <a:pt x="8" y="14"/>
                    <a:pt x="7" y="15"/>
                    <a:pt x="7" y="16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9" y="2"/>
                  </a:cubicBezTo>
                  <a:cubicBezTo>
                    <a:pt x="10" y="2"/>
                    <a:pt x="11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9" y="0"/>
                    <a:pt x="21" y="0"/>
                    <a:pt x="23" y="1"/>
                  </a:cubicBezTo>
                  <a:cubicBezTo>
                    <a:pt x="25" y="1"/>
                    <a:pt x="26" y="2"/>
                    <a:pt x="27" y="4"/>
                  </a:cubicBezTo>
                  <a:cubicBezTo>
                    <a:pt x="28" y="5"/>
                    <a:pt x="29" y="7"/>
                    <a:pt x="30" y="9"/>
                  </a:cubicBezTo>
                  <a:cubicBezTo>
                    <a:pt x="30" y="11"/>
                    <a:pt x="31" y="14"/>
                    <a:pt x="31" y="17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1" name="Freeform 28">
              <a:extLst>
                <a:ext uri="{FF2B5EF4-FFF2-40B4-BE49-F238E27FC236}">
                  <a16:creationId xmlns:a16="http://schemas.microsoft.com/office/drawing/2014/main" id="{BEEA6186-B2B9-4E5E-9631-B6332C7FDB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45845" y="6284068"/>
              <a:ext cx="31387" cy="29643"/>
            </a:xfrm>
            <a:custGeom>
              <a:avLst/>
              <a:gdLst>
                <a:gd name="T0" fmla="*/ 12 w 12"/>
                <a:gd name="T1" fmla="*/ 6 h 12"/>
                <a:gd name="T2" fmla="*/ 11 w 12"/>
                <a:gd name="T3" fmla="*/ 8 h 12"/>
                <a:gd name="T4" fmla="*/ 10 w 12"/>
                <a:gd name="T5" fmla="*/ 10 h 12"/>
                <a:gd name="T6" fmla="*/ 8 w 12"/>
                <a:gd name="T7" fmla="*/ 11 h 12"/>
                <a:gd name="T8" fmla="*/ 6 w 12"/>
                <a:gd name="T9" fmla="*/ 12 h 12"/>
                <a:gd name="T10" fmla="*/ 4 w 12"/>
                <a:gd name="T11" fmla="*/ 11 h 12"/>
                <a:gd name="T12" fmla="*/ 2 w 12"/>
                <a:gd name="T13" fmla="*/ 10 h 12"/>
                <a:gd name="T14" fmla="*/ 1 w 12"/>
                <a:gd name="T15" fmla="*/ 8 h 12"/>
                <a:gd name="T16" fmla="*/ 0 w 12"/>
                <a:gd name="T17" fmla="*/ 6 h 12"/>
                <a:gd name="T18" fmla="*/ 1 w 12"/>
                <a:gd name="T19" fmla="*/ 4 h 12"/>
                <a:gd name="T20" fmla="*/ 2 w 12"/>
                <a:gd name="T21" fmla="*/ 2 h 12"/>
                <a:gd name="T22" fmla="*/ 4 w 12"/>
                <a:gd name="T23" fmla="*/ 0 h 12"/>
                <a:gd name="T24" fmla="*/ 6 w 12"/>
                <a:gd name="T25" fmla="*/ 0 h 12"/>
                <a:gd name="T26" fmla="*/ 8 w 12"/>
                <a:gd name="T27" fmla="*/ 0 h 12"/>
                <a:gd name="T28" fmla="*/ 10 w 12"/>
                <a:gd name="T29" fmla="*/ 2 h 12"/>
                <a:gd name="T30" fmla="*/ 11 w 12"/>
                <a:gd name="T31" fmla="*/ 4 h 12"/>
                <a:gd name="T32" fmla="*/ 12 w 12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7"/>
                    <a:pt x="11" y="7"/>
                    <a:pt x="11" y="8"/>
                  </a:cubicBezTo>
                  <a:cubicBezTo>
                    <a:pt x="11" y="9"/>
                    <a:pt x="10" y="9"/>
                    <a:pt x="10" y="10"/>
                  </a:cubicBezTo>
                  <a:cubicBezTo>
                    <a:pt x="9" y="10"/>
                    <a:pt x="9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4" y="11"/>
                    <a:pt x="4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1" y="9"/>
                    <a:pt x="1" y="9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1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3" y="1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9" y="1"/>
                    <a:pt x="9" y="1"/>
                    <a:pt x="10" y="2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4"/>
                    <a:pt x="12" y="5"/>
                    <a:pt x="12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2" name="Freeform 29">
              <a:extLst>
                <a:ext uri="{FF2B5EF4-FFF2-40B4-BE49-F238E27FC236}">
                  <a16:creationId xmlns:a16="http://schemas.microsoft.com/office/drawing/2014/main" id="{E9B00A5D-BE04-4D7D-B4A2-204E2D0E04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40006" y="6181188"/>
              <a:ext cx="97648" cy="130778"/>
            </a:xfrm>
            <a:custGeom>
              <a:avLst/>
              <a:gdLst>
                <a:gd name="T0" fmla="*/ 34 w 56"/>
                <a:gd name="T1" fmla="*/ 11 h 75"/>
                <a:gd name="T2" fmla="*/ 34 w 56"/>
                <a:gd name="T3" fmla="*/ 75 h 75"/>
                <a:gd name="T4" fmla="*/ 22 w 56"/>
                <a:gd name="T5" fmla="*/ 75 h 75"/>
                <a:gd name="T6" fmla="*/ 22 w 56"/>
                <a:gd name="T7" fmla="*/ 11 h 75"/>
                <a:gd name="T8" fmla="*/ 0 w 56"/>
                <a:gd name="T9" fmla="*/ 11 h 75"/>
                <a:gd name="T10" fmla="*/ 0 w 56"/>
                <a:gd name="T11" fmla="*/ 0 h 75"/>
                <a:gd name="T12" fmla="*/ 56 w 56"/>
                <a:gd name="T13" fmla="*/ 0 h 75"/>
                <a:gd name="T14" fmla="*/ 56 w 56"/>
                <a:gd name="T15" fmla="*/ 11 h 75"/>
                <a:gd name="T16" fmla="*/ 34 w 56"/>
                <a:gd name="T17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75">
                  <a:moveTo>
                    <a:pt x="34" y="11"/>
                  </a:moveTo>
                  <a:lnTo>
                    <a:pt x="34" y="75"/>
                  </a:lnTo>
                  <a:lnTo>
                    <a:pt x="22" y="75"/>
                  </a:lnTo>
                  <a:lnTo>
                    <a:pt x="22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56" y="0"/>
                  </a:lnTo>
                  <a:lnTo>
                    <a:pt x="56" y="11"/>
                  </a:lnTo>
                  <a:lnTo>
                    <a:pt x="34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3" name="Freeform 30">
              <a:extLst>
                <a:ext uri="{FF2B5EF4-FFF2-40B4-BE49-F238E27FC236}">
                  <a16:creationId xmlns:a16="http://schemas.microsoft.com/office/drawing/2014/main" id="{72C85502-C007-49A3-A8AB-2BCC8C53945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51603" y="6174213"/>
              <a:ext cx="80211" cy="137753"/>
            </a:xfrm>
            <a:custGeom>
              <a:avLst/>
              <a:gdLst>
                <a:gd name="T0" fmla="*/ 24 w 31"/>
                <a:gd name="T1" fmla="*/ 54 h 54"/>
                <a:gd name="T2" fmla="*/ 24 w 31"/>
                <a:gd name="T3" fmla="*/ 32 h 54"/>
                <a:gd name="T4" fmla="*/ 22 w 31"/>
                <a:gd name="T5" fmla="*/ 24 h 54"/>
                <a:gd name="T6" fmla="*/ 16 w 31"/>
                <a:gd name="T7" fmla="*/ 22 h 54"/>
                <a:gd name="T8" fmla="*/ 13 w 31"/>
                <a:gd name="T9" fmla="*/ 22 h 54"/>
                <a:gd name="T10" fmla="*/ 10 w 31"/>
                <a:gd name="T11" fmla="*/ 24 h 54"/>
                <a:gd name="T12" fmla="*/ 8 w 31"/>
                <a:gd name="T13" fmla="*/ 27 h 54"/>
                <a:gd name="T14" fmla="*/ 8 w 31"/>
                <a:gd name="T15" fmla="*/ 31 h 54"/>
                <a:gd name="T16" fmla="*/ 8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8 w 31"/>
                <a:gd name="T23" fmla="*/ 0 h 54"/>
                <a:gd name="T24" fmla="*/ 8 w 31"/>
                <a:gd name="T25" fmla="*/ 19 h 54"/>
                <a:gd name="T26" fmla="*/ 10 w 31"/>
                <a:gd name="T27" fmla="*/ 17 h 54"/>
                <a:gd name="T28" fmla="*/ 12 w 31"/>
                <a:gd name="T29" fmla="*/ 16 h 54"/>
                <a:gd name="T30" fmla="*/ 15 w 31"/>
                <a:gd name="T31" fmla="*/ 15 h 54"/>
                <a:gd name="T32" fmla="*/ 18 w 31"/>
                <a:gd name="T33" fmla="*/ 15 h 54"/>
                <a:gd name="T34" fmla="*/ 24 w 31"/>
                <a:gd name="T35" fmla="*/ 16 h 54"/>
                <a:gd name="T36" fmla="*/ 28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4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4" y="54"/>
                  </a:moveTo>
                  <a:cubicBezTo>
                    <a:pt x="24" y="32"/>
                    <a:pt x="24" y="32"/>
                    <a:pt x="24" y="32"/>
                  </a:cubicBezTo>
                  <a:cubicBezTo>
                    <a:pt x="24" y="28"/>
                    <a:pt x="23" y="26"/>
                    <a:pt x="22" y="24"/>
                  </a:cubicBezTo>
                  <a:cubicBezTo>
                    <a:pt x="21" y="22"/>
                    <a:pt x="19" y="22"/>
                    <a:pt x="16" y="22"/>
                  </a:cubicBezTo>
                  <a:cubicBezTo>
                    <a:pt x="15" y="22"/>
                    <a:pt x="14" y="22"/>
                    <a:pt x="13" y="22"/>
                  </a:cubicBezTo>
                  <a:cubicBezTo>
                    <a:pt x="12" y="22"/>
                    <a:pt x="11" y="23"/>
                    <a:pt x="10" y="24"/>
                  </a:cubicBezTo>
                  <a:cubicBezTo>
                    <a:pt x="9" y="25"/>
                    <a:pt x="9" y="26"/>
                    <a:pt x="8" y="27"/>
                  </a:cubicBezTo>
                  <a:cubicBezTo>
                    <a:pt x="8" y="28"/>
                    <a:pt x="8" y="30"/>
                    <a:pt x="8" y="31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9" y="18"/>
                    <a:pt x="10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3" y="15"/>
                    <a:pt x="14" y="15"/>
                    <a:pt x="15" y="15"/>
                  </a:cubicBezTo>
                  <a:cubicBezTo>
                    <a:pt x="16" y="15"/>
                    <a:pt x="17" y="15"/>
                    <a:pt x="18" y="15"/>
                  </a:cubicBezTo>
                  <a:cubicBezTo>
                    <a:pt x="20" y="15"/>
                    <a:pt x="22" y="15"/>
                    <a:pt x="24" y="16"/>
                  </a:cubicBezTo>
                  <a:cubicBezTo>
                    <a:pt x="25" y="16"/>
                    <a:pt x="27" y="17"/>
                    <a:pt x="28" y="19"/>
                  </a:cubicBezTo>
                  <a:cubicBezTo>
                    <a:pt x="29" y="20"/>
                    <a:pt x="30" y="22"/>
                    <a:pt x="30" y="24"/>
                  </a:cubicBezTo>
                  <a:cubicBezTo>
                    <a:pt x="31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4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4" name="Freeform 31">
              <a:extLst>
                <a:ext uri="{FF2B5EF4-FFF2-40B4-BE49-F238E27FC236}">
                  <a16:creationId xmlns:a16="http://schemas.microsoft.com/office/drawing/2014/main" id="{9A42586B-B388-4323-82EB-ED3423EDC5D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750996" y="6212575"/>
              <a:ext cx="85443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1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4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5" name="Freeform 32">
              <a:extLst>
                <a:ext uri="{FF2B5EF4-FFF2-40B4-BE49-F238E27FC236}">
                  <a16:creationId xmlns:a16="http://schemas.microsoft.com/office/drawing/2014/main" id="{558D2F0C-3796-492F-9EBD-4BB822191F3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02698" y="6174213"/>
              <a:ext cx="80211" cy="139497"/>
            </a:xfrm>
            <a:custGeom>
              <a:avLst/>
              <a:gdLst>
                <a:gd name="T0" fmla="*/ 32 w 32"/>
                <a:gd name="T1" fmla="*/ 35 h 55"/>
                <a:gd name="T2" fmla="*/ 31 w 32"/>
                <a:gd name="T3" fmla="*/ 44 h 55"/>
                <a:gd name="T4" fmla="*/ 28 w 32"/>
                <a:gd name="T5" fmla="*/ 50 h 55"/>
                <a:gd name="T6" fmla="*/ 23 w 32"/>
                <a:gd name="T7" fmla="*/ 53 h 55"/>
                <a:gd name="T8" fmla="*/ 17 w 32"/>
                <a:gd name="T9" fmla="*/ 55 h 55"/>
                <a:gd name="T10" fmla="*/ 12 w 32"/>
                <a:gd name="T11" fmla="*/ 53 h 55"/>
                <a:gd name="T12" fmla="*/ 7 w 32"/>
                <a:gd name="T13" fmla="*/ 50 h 55"/>
                <a:gd name="T14" fmla="*/ 7 w 32"/>
                <a:gd name="T15" fmla="*/ 54 h 55"/>
                <a:gd name="T16" fmla="*/ 0 w 32"/>
                <a:gd name="T17" fmla="*/ 54 h 55"/>
                <a:gd name="T18" fmla="*/ 0 w 32"/>
                <a:gd name="T19" fmla="*/ 4 h 55"/>
                <a:gd name="T20" fmla="*/ 7 w 32"/>
                <a:gd name="T21" fmla="*/ 0 h 55"/>
                <a:gd name="T22" fmla="*/ 7 w 32"/>
                <a:gd name="T23" fmla="*/ 19 h 55"/>
                <a:gd name="T24" fmla="*/ 10 w 32"/>
                <a:gd name="T25" fmla="*/ 17 h 55"/>
                <a:gd name="T26" fmla="*/ 12 w 32"/>
                <a:gd name="T27" fmla="*/ 16 h 55"/>
                <a:gd name="T28" fmla="*/ 14 w 32"/>
                <a:gd name="T29" fmla="*/ 15 h 55"/>
                <a:gd name="T30" fmla="*/ 17 w 32"/>
                <a:gd name="T31" fmla="*/ 15 h 55"/>
                <a:gd name="T32" fmla="*/ 23 w 32"/>
                <a:gd name="T33" fmla="*/ 16 h 55"/>
                <a:gd name="T34" fmla="*/ 28 w 32"/>
                <a:gd name="T35" fmla="*/ 19 h 55"/>
                <a:gd name="T36" fmla="*/ 31 w 32"/>
                <a:gd name="T37" fmla="*/ 26 h 55"/>
                <a:gd name="T38" fmla="*/ 32 w 32"/>
                <a:gd name="T39" fmla="*/ 35 h 55"/>
                <a:gd name="T40" fmla="*/ 25 w 32"/>
                <a:gd name="T41" fmla="*/ 35 h 55"/>
                <a:gd name="T42" fmla="*/ 23 w 32"/>
                <a:gd name="T43" fmla="*/ 25 h 55"/>
                <a:gd name="T44" fmla="*/ 16 w 32"/>
                <a:gd name="T45" fmla="*/ 22 h 55"/>
                <a:gd name="T46" fmla="*/ 14 w 32"/>
                <a:gd name="T47" fmla="*/ 22 h 55"/>
                <a:gd name="T48" fmla="*/ 11 w 32"/>
                <a:gd name="T49" fmla="*/ 23 h 55"/>
                <a:gd name="T50" fmla="*/ 9 w 32"/>
                <a:gd name="T51" fmla="*/ 25 h 55"/>
                <a:gd name="T52" fmla="*/ 7 w 32"/>
                <a:gd name="T53" fmla="*/ 26 h 55"/>
                <a:gd name="T54" fmla="*/ 7 w 32"/>
                <a:gd name="T55" fmla="*/ 43 h 55"/>
                <a:gd name="T56" fmla="*/ 9 w 32"/>
                <a:gd name="T57" fmla="*/ 44 h 55"/>
                <a:gd name="T58" fmla="*/ 11 w 32"/>
                <a:gd name="T59" fmla="*/ 46 h 55"/>
                <a:gd name="T60" fmla="*/ 14 w 32"/>
                <a:gd name="T61" fmla="*/ 47 h 55"/>
                <a:gd name="T62" fmla="*/ 16 w 32"/>
                <a:gd name="T63" fmla="*/ 48 h 55"/>
                <a:gd name="T64" fmla="*/ 23 w 32"/>
                <a:gd name="T65" fmla="*/ 45 h 55"/>
                <a:gd name="T66" fmla="*/ 25 w 32"/>
                <a:gd name="T67" fmla="*/ 3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" h="55">
                  <a:moveTo>
                    <a:pt x="32" y="35"/>
                  </a:moveTo>
                  <a:cubicBezTo>
                    <a:pt x="32" y="38"/>
                    <a:pt x="32" y="41"/>
                    <a:pt x="31" y="44"/>
                  </a:cubicBezTo>
                  <a:cubicBezTo>
                    <a:pt x="30" y="46"/>
                    <a:pt x="29" y="48"/>
                    <a:pt x="28" y="50"/>
                  </a:cubicBezTo>
                  <a:cubicBezTo>
                    <a:pt x="26" y="51"/>
                    <a:pt x="25" y="53"/>
                    <a:pt x="23" y="53"/>
                  </a:cubicBezTo>
                  <a:cubicBezTo>
                    <a:pt x="21" y="54"/>
                    <a:pt x="19" y="55"/>
                    <a:pt x="17" y="55"/>
                  </a:cubicBezTo>
                  <a:cubicBezTo>
                    <a:pt x="15" y="55"/>
                    <a:pt x="13" y="54"/>
                    <a:pt x="12" y="53"/>
                  </a:cubicBezTo>
                  <a:cubicBezTo>
                    <a:pt x="10" y="52"/>
                    <a:pt x="9" y="51"/>
                    <a:pt x="7" y="50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8"/>
                    <a:pt x="10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2" y="16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20" y="15"/>
                    <a:pt x="21" y="15"/>
                    <a:pt x="23" y="16"/>
                  </a:cubicBezTo>
                  <a:cubicBezTo>
                    <a:pt x="25" y="16"/>
                    <a:pt x="27" y="18"/>
                    <a:pt x="28" y="19"/>
                  </a:cubicBezTo>
                  <a:cubicBezTo>
                    <a:pt x="29" y="21"/>
                    <a:pt x="30" y="23"/>
                    <a:pt x="31" y="26"/>
                  </a:cubicBezTo>
                  <a:cubicBezTo>
                    <a:pt x="32" y="28"/>
                    <a:pt x="32" y="32"/>
                    <a:pt x="32" y="35"/>
                  </a:cubicBezTo>
                  <a:close/>
                  <a:moveTo>
                    <a:pt x="25" y="35"/>
                  </a:moveTo>
                  <a:cubicBezTo>
                    <a:pt x="25" y="31"/>
                    <a:pt x="24" y="27"/>
                    <a:pt x="23" y="25"/>
                  </a:cubicBezTo>
                  <a:cubicBezTo>
                    <a:pt x="21" y="23"/>
                    <a:pt x="19" y="22"/>
                    <a:pt x="16" y="22"/>
                  </a:cubicBezTo>
                  <a:cubicBezTo>
                    <a:pt x="15" y="22"/>
                    <a:pt x="14" y="22"/>
                    <a:pt x="14" y="22"/>
                  </a:cubicBezTo>
                  <a:cubicBezTo>
                    <a:pt x="13" y="22"/>
                    <a:pt x="12" y="23"/>
                    <a:pt x="11" y="23"/>
                  </a:cubicBezTo>
                  <a:cubicBezTo>
                    <a:pt x="10" y="23"/>
                    <a:pt x="10" y="24"/>
                    <a:pt x="9" y="25"/>
                  </a:cubicBezTo>
                  <a:cubicBezTo>
                    <a:pt x="8" y="25"/>
                    <a:pt x="8" y="26"/>
                    <a:pt x="7" y="26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8" y="43"/>
                    <a:pt x="8" y="44"/>
                    <a:pt x="9" y="44"/>
                  </a:cubicBezTo>
                  <a:cubicBezTo>
                    <a:pt x="10" y="45"/>
                    <a:pt x="10" y="45"/>
                    <a:pt x="11" y="46"/>
                  </a:cubicBezTo>
                  <a:cubicBezTo>
                    <a:pt x="12" y="46"/>
                    <a:pt x="13" y="47"/>
                    <a:pt x="14" y="47"/>
                  </a:cubicBezTo>
                  <a:cubicBezTo>
                    <a:pt x="15" y="47"/>
                    <a:pt x="15" y="48"/>
                    <a:pt x="16" y="48"/>
                  </a:cubicBezTo>
                  <a:cubicBezTo>
                    <a:pt x="19" y="48"/>
                    <a:pt x="21" y="47"/>
                    <a:pt x="23" y="45"/>
                  </a:cubicBezTo>
                  <a:cubicBezTo>
                    <a:pt x="24" y="43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6" name="Freeform 33">
              <a:extLst>
                <a:ext uri="{FF2B5EF4-FFF2-40B4-BE49-F238E27FC236}">
                  <a16:creationId xmlns:a16="http://schemas.microsoft.com/office/drawing/2014/main" id="{DE4E3633-17EF-414F-A86D-0B6A9F2F098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98603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8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1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8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3" y="39"/>
                    <a:pt x="21" y="39"/>
                  </a:cubicBezTo>
                  <a:cubicBezTo>
                    <a:pt x="20" y="39"/>
                    <a:pt x="19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5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7" name="Freeform 34">
              <a:extLst>
                <a:ext uri="{FF2B5EF4-FFF2-40B4-BE49-F238E27FC236}">
                  <a16:creationId xmlns:a16="http://schemas.microsoft.com/office/drawing/2014/main" id="{2572AE39-9386-47FC-B6AF-FBCF804BEBF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096251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3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8" name="Freeform 35">
              <a:extLst>
                <a:ext uri="{FF2B5EF4-FFF2-40B4-BE49-F238E27FC236}">
                  <a16:creationId xmlns:a16="http://schemas.microsoft.com/office/drawing/2014/main" id="{7096AEC6-B8C0-4212-842F-89677AE7D8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64256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7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6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7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9" name="Freeform 36">
              <a:extLst>
                <a:ext uri="{FF2B5EF4-FFF2-40B4-BE49-F238E27FC236}">
                  <a16:creationId xmlns:a16="http://schemas.microsoft.com/office/drawing/2014/main" id="{406AD873-E434-40CF-BFBD-6D1D1CA7CB8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23400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1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2" y="39"/>
                    <a:pt x="21" y="39"/>
                  </a:cubicBezTo>
                  <a:cubicBezTo>
                    <a:pt x="20" y="39"/>
                    <a:pt x="19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5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0" name="Freeform 37">
              <a:extLst>
                <a:ext uri="{FF2B5EF4-FFF2-40B4-BE49-F238E27FC236}">
                  <a16:creationId xmlns:a16="http://schemas.microsoft.com/office/drawing/2014/main" id="{74857EE2-44CC-4E8F-B1BB-355509B3EFE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336884" y="6212575"/>
              <a:ext cx="59286" cy="99391"/>
            </a:xfrm>
            <a:custGeom>
              <a:avLst/>
              <a:gdLst>
                <a:gd name="T0" fmla="*/ 21 w 23"/>
                <a:gd name="T1" fmla="*/ 8 h 39"/>
                <a:gd name="T2" fmla="*/ 19 w 23"/>
                <a:gd name="T3" fmla="*/ 7 h 39"/>
                <a:gd name="T4" fmla="*/ 15 w 23"/>
                <a:gd name="T5" fmla="*/ 7 h 39"/>
                <a:gd name="T6" fmla="*/ 10 w 23"/>
                <a:gd name="T7" fmla="*/ 9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0 h 39"/>
                <a:gd name="T16" fmla="*/ 8 w 23"/>
                <a:gd name="T17" fmla="*/ 0 h 39"/>
                <a:gd name="T18" fmla="*/ 8 w 23"/>
                <a:gd name="T19" fmla="*/ 4 h 39"/>
                <a:gd name="T20" fmla="*/ 9 w 23"/>
                <a:gd name="T21" fmla="*/ 2 h 39"/>
                <a:gd name="T22" fmla="*/ 11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0 w 23"/>
                <a:gd name="T29" fmla="*/ 0 h 39"/>
                <a:gd name="T30" fmla="*/ 23 w 23"/>
                <a:gd name="T31" fmla="*/ 1 h 39"/>
                <a:gd name="T32" fmla="*/ 21 w 23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8"/>
                  </a:moveTo>
                  <a:cubicBezTo>
                    <a:pt x="20" y="8"/>
                    <a:pt x="19" y="8"/>
                    <a:pt x="19" y="7"/>
                  </a:cubicBezTo>
                  <a:cubicBezTo>
                    <a:pt x="18" y="7"/>
                    <a:pt x="17" y="7"/>
                    <a:pt x="15" y="7"/>
                  </a:cubicBezTo>
                  <a:cubicBezTo>
                    <a:pt x="13" y="7"/>
                    <a:pt x="11" y="8"/>
                    <a:pt x="10" y="9"/>
                  </a:cubicBezTo>
                  <a:cubicBezTo>
                    <a:pt x="8" y="11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1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1" y="0"/>
                    <a:pt x="22" y="1"/>
                    <a:pt x="23" y="1"/>
                  </a:cubicBezTo>
                  <a:lnTo>
                    <a:pt x="2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1" name="Freeform 38">
              <a:extLst>
                <a:ext uri="{FF2B5EF4-FFF2-40B4-BE49-F238E27FC236}">
                  <a16:creationId xmlns:a16="http://schemas.microsoft.com/office/drawing/2014/main" id="{D39EC8B1-952E-4BF5-9735-6A38584161B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451969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2" name="Freeform 39">
              <a:extLst>
                <a:ext uri="{FF2B5EF4-FFF2-40B4-BE49-F238E27FC236}">
                  <a16:creationId xmlns:a16="http://schemas.microsoft.com/office/drawing/2014/main" id="{EA37D3DF-3401-44BD-97F4-F423BFC87A1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530436" y="6174213"/>
              <a:ext cx="80211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9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1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7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9" y="17"/>
                  </a:cubicBezTo>
                  <a:cubicBezTo>
                    <a:pt x="10" y="17"/>
                    <a:pt x="10" y="16"/>
                    <a:pt x="11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3" name="Freeform 40">
              <a:extLst>
                <a:ext uri="{FF2B5EF4-FFF2-40B4-BE49-F238E27FC236}">
                  <a16:creationId xmlns:a16="http://schemas.microsoft.com/office/drawing/2014/main" id="{7DFA4B46-95EA-4D4D-800F-4D2DB7BB66E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62808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4" name="Freeform 41">
              <a:extLst>
                <a:ext uri="{FF2B5EF4-FFF2-40B4-BE49-F238E27FC236}">
                  <a16:creationId xmlns:a16="http://schemas.microsoft.com/office/drawing/2014/main" id="{EF5012BA-3255-4BEF-8F4F-9117A6BEF32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772813" y="6212575"/>
              <a:ext cx="81955" cy="101135"/>
            </a:xfrm>
            <a:custGeom>
              <a:avLst/>
              <a:gdLst>
                <a:gd name="T0" fmla="*/ 24 w 32"/>
                <a:gd name="T1" fmla="*/ 39 h 40"/>
                <a:gd name="T2" fmla="*/ 24 w 32"/>
                <a:gd name="T3" fmla="*/ 35 h 40"/>
                <a:gd name="T4" fmla="*/ 22 w 32"/>
                <a:gd name="T5" fmla="*/ 37 h 40"/>
                <a:gd name="T6" fmla="*/ 20 w 32"/>
                <a:gd name="T7" fmla="*/ 38 h 40"/>
                <a:gd name="T8" fmla="*/ 17 w 32"/>
                <a:gd name="T9" fmla="*/ 39 h 40"/>
                <a:gd name="T10" fmla="*/ 14 w 32"/>
                <a:gd name="T11" fmla="*/ 40 h 40"/>
                <a:gd name="T12" fmla="*/ 9 w 32"/>
                <a:gd name="T13" fmla="*/ 39 h 40"/>
                <a:gd name="T14" fmla="*/ 5 w 32"/>
                <a:gd name="T15" fmla="*/ 37 h 40"/>
                <a:gd name="T16" fmla="*/ 2 w 32"/>
                <a:gd name="T17" fmla="*/ 33 h 40"/>
                <a:gd name="T18" fmla="*/ 0 w 32"/>
                <a:gd name="T19" fmla="*/ 27 h 40"/>
                <a:gd name="T20" fmla="*/ 2 w 32"/>
                <a:gd name="T21" fmla="*/ 21 h 40"/>
                <a:gd name="T22" fmla="*/ 5 w 32"/>
                <a:gd name="T23" fmla="*/ 17 h 40"/>
                <a:gd name="T24" fmla="*/ 10 w 32"/>
                <a:gd name="T25" fmla="*/ 15 h 40"/>
                <a:gd name="T26" fmla="*/ 16 w 32"/>
                <a:gd name="T27" fmla="*/ 14 h 40"/>
                <a:gd name="T28" fmla="*/ 21 w 32"/>
                <a:gd name="T29" fmla="*/ 15 h 40"/>
                <a:gd name="T30" fmla="*/ 24 w 32"/>
                <a:gd name="T31" fmla="*/ 16 h 40"/>
                <a:gd name="T32" fmla="*/ 24 w 32"/>
                <a:gd name="T33" fmla="*/ 13 h 40"/>
                <a:gd name="T34" fmla="*/ 22 w 32"/>
                <a:gd name="T35" fmla="*/ 8 h 40"/>
                <a:gd name="T36" fmla="*/ 17 w 32"/>
                <a:gd name="T37" fmla="*/ 6 h 40"/>
                <a:gd name="T38" fmla="*/ 12 w 32"/>
                <a:gd name="T39" fmla="*/ 7 h 40"/>
                <a:gd name="T40" fmla="*/ 7 w 32"/>
                <a:gd name="T41" fmla="*/ 9 h 40"/>
                <a:gd name="T42" fmla="*/ 4 w 32"/>
                <a:gd name="T43" fmla="*/ 3 h 40"/>
                <a:gd name="T44" fmla="*/ 10 w 32"/>
                <a:gd name="T45" fmla="*/ 0 h 40"/>
                <a:gd name="T46" fmla="*/ 17 w 32"/>
                <a:gd name="T47" fmla="*/ 0 h 40"/>
                <a:gd name="T48" fmla="*/ 23 w 32"/>
                <a:gd name="T49" fmla="*/ 0 h 40"/>
                <a:gd name="T50" fmla="*/ 28 w 32"/>
                <a:gd name="T51" fmla="*/ 3 h 40"/>
                <a:gd name="T52" fmla="*/ 31 w 32"/>
                <a:gd name="T53" fmla="*/ 7 h 40"/>
                <a:gd name="T54" fmla="*/ 32 w 32"/>
                <a:gd name="T55" fmla="*/ 12 h 40"/>
                <a:gd name="T56" fmla="*/ 32 w 32"/>
                <a:gd name="T57" fmla="*/ 39 h 40"/>
                <a:gd name="T58" fmla="*/ 24 w 32"/>
                <a:gd name="T59" fmla="*/ 39 h 40"/>
                <a:gd name="T60" fmla="*/ 24 w 32"/>
                <a:gd name="T61" fmla="*/ 22 h 40"/>
                <a:gd name="T62" fmla="*/ 22 w 32"/>
                <a:gd name="T63" fmla="*/ 22 h 40"/>
                <a:gd name="T64" fmla="*/ 21 w 32"/>
                <a:gd name="T65" fmla="*/ 21 h 40"/>
                <a:gd name="T66" fmla="*/ 18 w 32"/>
                <a:gd name="T67" fmla="*/ 21 h 40"/>
                <a:gd name="T68" fmla="*/ 16 w 32"/>
                <a:gd name="T69" fmla="*/ 21 h 40"/>
                <a:gd name="T70" fmla="*/ 10 w 32"/>
                <a:gd name="T71" fmla="*/ 22 h 40"/>
                <a:gd name="T72" fmla="*/ 8 w 32"/>
                <a:gd name="T73" fmla="*/ 26 h 40"/>
                <a:gd name="T74" fmla="*/ 8 w 32"/>
                <a:gd name="T75" fmla="*/ 29 h 40"/>
                <a:gd name="T76" fmla="*/ 10 w 32"/>
                <a:gd name="T77" fmla="*/ 31 h 40"/>
                <a:gd name="T78" fmla="*/ 12 w 32"/>
                <a:gd name="T79" fmla="*/ 32 h 40"/>
                <a:gd name="T80" fmla="*/ 15 w 32"/>
                <a:gd name="T81" fmla="*/ 33 h 40"/>
                <a:gd name="T82" fmla="*/ 18 w 32"/>
                <a:gd name="T83" fmla="*/ 32 h 40"/>
                <a:gd name="T84" fmla="*/ 21 w 32"/>
                <a:gd name="T85" fmla="*/ 31 h 40"/>
                <a:gd name="T86" fmla="*/ 23 w 32"/>
                <a:gd name="T87" fmla="*/ 30 h 40"/>
                <a:gd name="T88" fmla="*/ 24 w 32"/>
                <a:gd name="T89" fmla="*/ 28 h 40"/>
                <a:gd name="T90" fmla="*/ 24 w 32"/>
                <a:gd name="T91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" h="40">
                  <a:moveTo>
                    <a:pt x="24" y="39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3" y="36"/>
                    <a:pt x="23" y="37"/>
                    <a:pt x="22" y="37"/>
                  </a:cubicBezTo>
                  <a:cubicBezTo>
                    <a:pt x="21" y="37"/>
                    <a:pt x="21" y="38"/>
                    <a:pt x="20" y="38"/>
                  </a:cubicBezTo>
                  <a:cubicBezTo>
                    <a:pt x="19" y="39"/>
                    <a:pt x="18" y="39"/>
                    <a:pt x="17" y="39"/>
                  </a:cubicBezTo>
                  <a:cubicBezTo>
                    <a:pt x="16" y="39"/>
                    <a:pt x="15" y="40"/>
                    <a:pt x="14" y="40"/>
                  </a:cubicBezTo>
                  <a:cubicBezTo>
                    <a:pt x="12" y="40"/>
                    <a:pt x="11" y="39"/>
                    <a:pt x="9" y="39"/>
                  </a:cubicBezTo>
                  <a:cubicBezTo>
                    <a:pt x="7" y="38"/>
                    <a:pt x="6" y="38"/>
                    <a:pt x="5" y="37"/>
                  </a:cubicBezTo>
                  <a:cubicBezTo>
                    <a:pt x="3" y="36"/>
                    <a:pt x="2" y="34"/>
                    <a:pt x="2" y="33"/>
                  </a:cubicBezTo>
                  <a:cubicBezTo>
                    <a:pt x="1" y="31"/>
                    <a:pt x="0" y="29"/>
                    <a:pt x="0" y="27"/>
                  </a:cubicBezTo>
                  <a:cubicBezTo>
                    <a:pt x="0" y="24"/>
                    <a:pt x="1" y="23"/>
                    <a:pt x="2" y="21"/>
                  </a:cubicBezTo>
                  <a:cubicBezTo>
                    <a:pt x="2" y="20"/>
                    <a:pt x="3" y="18"/>
                    <a:pt x="5" y="17"/>
                  </a:cubicBezTo>
                  <a:cubicBezTo>
                    <a:pt x="6" y="16"/>
                    <a:pt x="8" y="15"/>
                    <a:pt x="10" y="15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8" y="14"/>
                    <a:pt x="19" y="14"/>
                    <a:pt x="21" y="15"/>
                  </a:cubicBezTo>
                  <a:cubicBezTo>
                    <a:pt x="22" y="15"/>
                    <a:pt x="23" y="15"/>
                    <a:pt x="24" y="16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1"/>
                    <a:pt x="24" y="9"/>
                    <a:pt x="22" y="8"/>
                  </a:cubicBezTo>
                  <a:cubicBezTo>
                    <a:pt x="21" y="7"/>
                    <a:pt x="19" y="6"/>
                    <a:pt x="17" y="6"/>
                  </a:cubicBezTo>
                  <a:cubicBezTo>
                    <a:pt x="15" y="6"/>
                    <a:pt x="13" y="6"/>
                    <a:pt x="12" y="7"/>
                  </a:cubicBezTo>
                  <a:cubicBezTo>
                    <a:pt x="10" y="7"/>
                    <a:pt x="9" y="8"/>
                    <a:pt x="7" y="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6" y="2"/>
                    <a:pt x="8" y="1"/>
                    <a:pt x="10" y="0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19" y="0"/>
                    <a:pt x="21" y="0"/>
                    <a:pt x="23" y="0"/>
                  </a:cubicBezTo>
                  <a:cubicBezTo>
                    <a:pt x="25" y="1"/>
                    <a:pt x="26" y="2"/>
                    <a:pt x="28" y="3"/>
                  </a:cubicBezTo>
                  <a:cubicBezTo>
                    <a:pt x="29" y="4"/>
                    <a:pt x="30" y="5"/>
                    <a:pt x="31" y="7"/>
                  </a:cubicBezTo>
                  <a:cubicBezTo>
                    <a:pt x="31" y="8"/>
                    <a:pt x="32" y="10"/>
                    <a:pt x="32" y="1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24" y="39"/>
                  </a:lnTo>
                  <a:close/>
                  <a:moveTo>
                    <a:pt x="24" y="22"/>
                  </a:moveTo>
                  <a:cubicBezTo>
                    <a:pt x="24" y="22"/>
                    <a:pt x="23" y="22"/>
                    <a:pt x="22" y="22"/>
                  </a:cubicBezTo>
                  <a:cubicBezTo>
                    <a:pt x="22" y="21"/>
                    <a:pt x="21" y="21"/>
                    <a:pt x="21" y="21"/>
                  </a:cubicBezTo>
                  <a:cubicBezTo>
                    <a:pt x="20" y="21"/>
                    <a:pt x="19" y="21"/>
                    <a:pt x="18" y="21"/>
                  </a:cubicBezTo>
                  <a:cubicBezTo>
                    <a:pt x="17" y="21"/>
                    <a:pt x="17" y="21"/>
                    <a:pt x="16" y="21"/>
                  </a:cubicBezTo>
                  <a:cubicBezTo>
                    <a:pt x="13" y="21"/>
                    <a:pt x="11" y="21"/>
                    <a:pt x="10" y="22"/>
                  </a:cubicBezTo>
                  <a:cubicBezTo>
                    <a:pt x="8" y="23"/>
                    <a:pt x="8" y="25"/>
                    <a:pt x="8" y="26"/>
                  </a:cubicBezTo>
                  <a:cubicBezTo>
                    <a:pt x="8" y="28"/>
                    <a:pt x="8" y="29"/>
                    <a:pt x="8" y="29"/>
                  </a:cubicBezTo>
                  <a:cubicBezTo>
                    <a:pt x="9" y="30"/>
                    <a:pt x="9" y="31"/>
                    <a:pt x="10" y="31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3" y="33"/>
                    <a:pt x="14" y="33"/>
                    <a:pt x="15" y="33"/>
                  </a:cubicBezTo>
                  <a:cubicBezTo>
                    <a:pt x="16" y="33"/>
                    <a:pt x="17" y="33"/>
                    <a:pt x="18" y="32"/>
                  </a:cubicBezTo>
                  <a:cubicBezTo>
                    <a:pt x="19" y="32"/>
                    <a:pt x="20" y="32"/>
                    <a:pt x="21" y="31"/>
                  </a:cubicBezTo>
                  <a:cubicBezTo>
                    <a:pt x="21" y="31"/>
                    <a:pt x="22" y="30"/>
                    <a:pt x="23" y="30"/>
                  </a:cubicBezTo>
                  <a:cubicBezTo>
                    <a:pt x="23" y="29"/>
                    <a:pt x="24" y="28"/>
                    <a:pt x="24" y="28"/>
                  </a:cubicBezTo>
                  <a:lnTo>
                    <a:pt x="24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5" name="Freeform 42">
              <a:extLst>
                <a:ext uri="{FF2B5EF4-FFF2-40B4-BE49-F238E27FC236}">
                  <a16:creationId xmlns:a16="http://schemas.microsoft.com/office/drawing/2014/main" id="{223989A0-E246-4806-AF7E-9D6C2B1DD48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877436" y="6212575"/>
              <a:ext cx="78468" cy="99391"/>
            </a:xfrm>
            <a:custGeom>
              <a:avLst/>
              <a:gdLst>
                <a:gd name="T0" fmla="*/ 23 w 31"/>
                <a:gd name="T1" fmla="*/ 39 h 39"/>
                <a:gd name="T2" fmla="*/ 23 w 31"/>
                <a:gd name="T3" fmla="*/ 17 h 39"/>
                <a:gd name="T4" fmla="*/ 22 w 31"/>
                <a:gd name="T5" fmla="*/ 9 h 39"/>
                <a:gd name="T6" fmla="*/ 15 w 31"/>
                <a:gd name="T7" fmla="*/ 7 h 39"/>
                <a:gd name="T8" fmla="*/ 12 w 31"/>
                <a:gd name="T9" fmla="*/ 7 h 39"/>
                <a:gd name="T10" fmla="*/ 10 w 31"/>
                <a:gd name="T11" fmla="*/ 9 h 39"/>
                <a:gd name="T12" fmla="*/ 8 w 31"/>
                <a:gd name="T13" fmla="*/ 12 h 39"/>
                <a:gd name="T14" fmla="*/ 8 w 31"/>
                <a:gd name="T15" fmla="*/ 16 h 39"/>
                <a:gd name="T16" fmla="*/ 8 w 31"/>
                <a:gd name="T17" fmla="*/ 39 h 39"/>
                <a:gd name="T18" fmla="*/ 0 w 31"/>
                <a:gd name="T19" fmla="*/ 39 h 39"/>
                <a:gd name="T20" fmla="*/ 0 w 31"/>
                <a:gd name="T21" fmla="*/ 0 h 39"/>
                <a:gd name="T22" fmla="*/ 8 w 31"/>
                <a:gd name="T23" fmla="*/ 0 h 39"/>
                <a:gd name="T24" fmla="*/ 8 w 31"/>
                <a:gd name="T25" fmla="*/ 4 h 39"/>
                <a:gd name="T26" fmla="*/ 9 w 31"/>
                <a:gd name="T27" fmla="*/ 2 h 39"/>
                <a:gd name="T28" fmla="*/ 12 w 31"/>
                <a:gd name="T29" fmla="*/ 1 h 39"/>
                <a:gd name="T30" fmla="*/ 14 w 31"/>
                <a:gd name="T31" fmla="*/ 0 h 39"/>
                <a:gd name="T32" fmla="*/ 17 w 31"/>
                <a:gd name="T33" fmla="*/ 0 h 39"/>
                <a:gd name="T34" fmla="*/ 23 w 31"/>
                <a:gd name="T35" fmla="*/ 1 h 39"/>
                <a:gd name="T36" fmla="*/ 28 w 31"/>
                <a:gd name="T37" fmla="*/ 4 h 39"/>
                <a:gd name="T38" fmla="*/ 30 w 31"/>
                <a:gd name="T39" fmla="*/ 9 h 39"/>
                <a:gd name="T40" fmla="*/ 31 w 31"/>
                <a:gd name="T41" fmla="*/ 17 h 39"/>
                <a:gd name="T42" fmla="*/ 31 w 31"/>
                <a:gd name="T43" fmla="*/ 39 h 39"/>
                <a:gd name="T44" fmla="*/ 23 w 31"/>
                <a:gd name="T4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39">
                  <a:moveTo>
                    <a:pt x="23" y="39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4"/>
                    <a:pt x="23" y="11"/>
                    <a:pt x="22" y="9"/>
                  </a:cubicBezTo>
                  <a:cubicBezTo>
                    <a:pt x="20" y="7"/>
                    <a:pt x="18" y="7"/>
                    <a:pt x="15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1" y="8"/>
                    <a:pt x="10" y="8"/>
                    <a:pt x="10" y="9"/>
                  </a:cubicBezTo>
                  <a:cubicBezTo>
                    <a:pt x="9" y="10"/>
                    <a:pt x="8" y="11"/>
                    <a:pt x="8" y="12"/>
                  </a:cubicBezTo>
                  <a:cubicBezTo>
                    <a:pt x="8" y="14"/>
                    <a:pt x="8" y="15"/>
                    <a:pt x="8" y="16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1" y="1"/>
                    <a:pt x="12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20" y="0"/>
                    <a:pt x="22" y="0"/>
                    <a:pt x="23" y="1"/>
                  </a:cubicBezTo>
                  <a:cubicBezTo>
                    <a:pt x="25" y="1"/>
                    <a:pt x="26" y="2"/>
                    <a:pt x="28" y="4"/>
                  </a:cubicBezTo>
                  <a:cubicBezTo>
                    <a:pt x="29" y="5"/>
                    <a:pt x="29" y="7"/>
                    <a:pt x="30" y="9"/>
                  </a:cubicBezTo>
                  <a:cubicBezTo>
                    <a:pt x="31" y="11"/>
                    <a:pt x="31" y="14"/>
                    <a:pt x="31" y="17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6" name="Freeform 43">
              <a:extLst>
                <a:ext uri="{FF2B5EF4-FFF2-40B4-BE49-F238E27FC236}">
                  <a16:creationId xmlns:a16="http://schemas.microsoft.com/office/drawing/2014/main" id="{5FED967A-F1ED-4489-A689-A9A49A2780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975084" y="6212575"/>
              <a:ext cx="73236" cy="101135"/>
            </a:xfrm>
            <a:custGeom>
              <a:avLst/>
              <a:gdLst>
                <a:gd name="T0" fmla="*/ 28 w 29"/>
                <a:gd name="T1" fmla="*/ 4 h 40"/>
                <a:gd name="T2" fmla="*/ 24 w 29"/>
                <a:gd name="T3" fmla="*/ 10 h 40"/>
                <a:gd name="T4" fmla="*/ 20 w 29"/>
                <a:gd name="T5" fmla="*/ 7 h 40"/>
                <a:gd name="T6" fmla="*/ 14 w 29"/>
                <a:gd name="T7" fmla="*/ 6 h 40"/>
                <a:gd name="T8" fmla="*/ 10 w 29"/>
                <a:gd name="T9" fmla="*/ 7 h 40"/>
                <a:gd name="T10" fmla="*/ 9 w 29"/>
                <a:gd name="T11" fmla="*/ 10 h 40"/>
                <a:gd name="T12" fmla="*/ 9 w 29"/>
                <a:gd name="T13" fmla="*/ 11 h 40"/>
                <a:gd name="T14" fmla="*/ 10 w 29"/>
                <a:gd name="T15" fmla="*/ 12 h 40"/>
                <a:gd name="T16" fmla="*/ 13 w 29"/>
                <a:gd name="T17" fmla="*/ 14 h 40"/>
                <a:gd name="T18" fmla="*/ 16 w 29"/>
                <a:gd name="T19" fmla="*/ 15 h 40"/>
                <a:gd name="T20" fmla="*/ 22 w 29"/>
                <a:gd name="T21" fmla="*/ 18 h 40"/>
                <a:gd name="T22" fmla="*/ 26 w 29"/>
                <a:gd name="T23" fmla="*/ 20 h 40"/>
                <a:gd name="T24" fmla="*/ 28 w 29"/>
                <a:gd name="T25" fmla="*/ 24 h 40"/>
                <a:gd name="T26" fmla="*/ 29 w 29"/>
                <a:gd name="T27" fmla="*/ 28 h 40"/>
                <a:gd name="T28" fmla="*/ 28 w 29"/>
                <a:gd name="T29" fmla="*/ 34 h 40"/>
                <a:gd name="T30" fmla="*/ 25 w 29"/>
                <a:gd name="T31" fmla="*/ 37 h 40"/>
                <a:gd name="T32" fmla="*/ 20 w 29"/>
                <a:gd name="T33" fmla="*/ 39 h 40"/>
                <a:gd name="T34" fmla="*/ 15 w 29"/>
                <a:gd name="T35" fmla="*/ 40 h 40"/>
                <a:gd name="T36" fmla="*/ 7 w 29"/>
                <a:gd name="T37" fmla="*/ 38 h 40"/>
                <a:gd name="T38" fmla="*/ 0 w 29"/>
                <a:gd name="T39" fmla="*/ 35 h 40"/>
                <a:gd name="T40" fmla="*/ 3 w 29"/>
                <a:gd name="T41" fmla="*/ 29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19 w 29"/>
                <a:gd name="T53" fmla="*/ 25 h 40"/>
                <a:gd name="T54" fmla="*/ 16 w 29"/>
                <a:gd name="T55" fmla="*/ 24 h 40"/>
                <a:gd name="T56" fmla="*/ 13 w 29"/>
                <a:gd name="T57" fmla="*/ 22 h 40"/>
                <a:gd name="T58" fmla="*/ 7 w 29"/>
                <a:gd name="T59" fmla="*/ 20 h 40"/>
                <a:gd name="T60" fmla="*/ 4 w 29"/>
                <a:gd name="T61" fmla="*/ 17 h 40"/>
                <a:gd name="T62" fmla="*/ 2 w 29"/>
                <a:gd name="T63" fmla="*/ 14 h 40"/>
                <a:gd name="T64" fmla="*/ 1 w 29"/>
                <a:gd name="T65" fmla="*/ 10 h 40"/>
                <a:gd name="T66" fmla="*/ 2 w 29"/>
                <a:gd name="T67" fmla="*/ 5 h 40"/>
                <a:gd name="T68" fmla="*/ 5 w 29"/>
                <a:gd name="T69" fmla="*/ 2 h 40"/>
                <a:gd name="T70" fmla="*/ 9 w 29"/>
                <a:gd name="T71" fmla="*/ 0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3" y="8"/>
                    <a:pt x="21" y="8"/>
                    <a:pt x="20" y="7"/>
                  </a:cubicBezTo>
                  <a:cubicBezTo>
                    <a:pt x="18" y="7"/>
                    <a:pt x="16" y="6"/>
                    <a:pt x="14" y="6"/>
                  </a:cubicBezTo>
                  <a:cubicBezTo>
                    <a:pt x="12" y="6"/>
                    <a:pt x="11" y="7"/>
                    <a:pt x="10" y="7"/>
                  </a:cubicBezTo>
                  <a:cubicBezTo>
                    <a:pt x="9" y="8"/>
                    <a:pt x="9" y="9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3"/>
                    <a:pt x="12" y="13"/>
                    <a:pt x="13" y="14"/>
                  </a:cubicBezTo>
                  <a:cubicBezTo>
                    <a:pt x="14" y="14"/>
                    <a:pt x="15" y="15"/>
                    <a:pt x="16" y="15"/>
                  </a:cubicBezTo>
                  <a:cubicBezTo>
                    <a:pt x="18" y="16"/>
                    <a:pt x="20" y="17"/>
                    <a:pt x="22" y="18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1"/>
                    <a:pt x="28" y="22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9" y="30"/>
                    <a:pt x="29" y="32"/>
                    <a:pt x="28" y="34"/>
                  </a:cubicBezTo>
                  <a:cubicBezTo>
                    <a:pt x="27" y="35"/>
                    <a:pt x="26" y="36"/>
                    <a:pt x="25" y="37"/>
                  </a:cubicBezTo>
                  <a:cubicBezTo>
                    <a:pt x="23" y="38"/>
                    <a:pt x="22" y="39"/>
                    <a:pt x="20" y="39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2" y="40"/>
                    <a:pt x="10" y="39"/>
                    <a:pt x="7" y="38"/>
                  </a:cubicBezTo>
                  <a:cubicBezTo>
                    <a:pt x="4" y="37"/>
                    <a:pt x="2" y="36"/>
                    <a:pt x="0" y="35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7" y="31"/>
                    <a:pt x="9" y="32"/>
                  </a:cubicBezTo>
                  <a:cubicBezTo>
                    <a:pt x="11" y="32"/>
                    <a:pt x="13" y="33"/>
                    <a:pt x="15" y="33"/>
                  </a:cubicBezTo>
                  <a:cubicBezTo>
                    <a:pt x="17" y="33"/>
                    <a:pt x="19" y="32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1" y="27"/>
                    <a:pt x="21" y="27"/>
                  </a:cubicBezTo>
                  <a:cubicBezTo>
                    <a:pt x="21" y="26"/>
                    <a:pt x="20" y="25"/>
                    <a:pt x="19" y="25"/>
                  </a:cubicBezTo>
                  <a:cubicBezTo>
                    <a:pt x="18" y="25"/>
                    <a:pt x="18" y="24"/>
                    <a:pt x="16" y="24"/>
                  </a:cubicBezTo>
                  <a:cubicBezTo>
                    <a:pt x="15" y="23"/>
                    <a:pt x="14" y="23"/>
                    <a:pt x="13" y="22"/>
                  </a:cubicBezTo>
                  <a:cubicBezTo>
                    <a:pt x="11" y="21"/>
                    <a:pt x="9" y="20"/>
                    <a:pt x="7" y="20"/>
                  </a:cubicBezTo>
                  <a:cubicBezTo>
                    <a:pt x="6" y="19"/>
                    <a:pt x="5" y="18"/>
                    <a:pt x="4" y="17"/>
                  </a:cubicBezTo>
                  <a:cubicBezTo>
                    <a:pt x="3" y="16"/>
                    <a:pt x="2" y="15"/>
                    <a:pt x="2" y="14"/>
                  </a:cubicBezTo>
                  <a:cubicBezTo>
                    <a:pt x="2" y="13"/>
                    <a:pt x="1" y="12"/>
                    <a:pt x="1" y="10"/>
                  </a:cubicBezTo>
                  <a:cubicBezTo>
                    <a:pt x="1" y="8"/>
                    <a:pt x="2" y="7"/>
                    <a:pt x="2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8" y="1"/>
                    <a:pt x="9" y="0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19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7" name="Freeform 44">
              <a:extLst>
                <a:ext uri="{FF2B5EF4-FFF2-40B4-BE49-F238E27FC236}">
                  <a16:creationId xmlns:a16="http://schemas.microsoft.com/office/drawing/2014/main" id="{DA362954-FE74-40B7-AB98-CC8AC60FFC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058782" y="6212575"/>
              <a:ext cx="122060" cy="99391"/>
            </a:xfrm>
            <a:custGeom>
              <a:avLst/>
              <a:gdLst>
                <a:gd name="T0" fmla="*/ 55 w 70"/>
                <a:gd name="T1" fmla="*/ 57 h 57"/>
                <a:gd name="T2" fmla="*/ 45 w 70"/>
                <a:gd name="T3" fmla="*/ 57 h 57"/>
                <a:gd name="T4" fmla="*/ 35 w 70"/>
                <a:gd name="T5" fmla="*/ 17 h 57"/>
                <a:gd name="T6" fmla="*/ 25 w 70"/>
                <a:gd name="T7" fmla="*/ 57 h 57"/>
                <a:gd name="T8" fmla="*/ 14 w 70"/>
                <a:gd name="T9" fmla="*/ 57 h 57"/>
                <a:gd name="T10" fmla="*/ 0 w 70"/>
                <a:gd name="T11" fmla="*/ 0 h 57"/>
                <a:gd name="T12" fmla="*/ 10 w 70"/>
                <a:gd name="T13" fmla="*/ 0 h 57"/>
                <a:gd name="T14" fmla="*/ 20 w 70"/>
                <a:gd name="T15" fmla="*/ 39 h 57"/>
                <a:gd name="T16" fmla="*/ 30 w 70"/>
                <a:gd name="T17" fmla="*/ 0 h 57"/>
                <a:gd name="T18" fmla="*/ 39 w 70"/>
                <a:gd name="T19" fmla="*/ 0 h 57"/>
                <a:gd name="T20" fmla="*/ 49 w 70"/>
                <a:gd name="T21" fmla="*/ 39 h 57"/>
                <a:gd name="T22" fmla="*/ 60 w 70"/>
                <a:gd name="T23" fmla="*/ 0 h 57"/>
                <a:gd name="T24" fmla="*/ 70 w 70"/>
                <a:gd name="T25" fmla="*/ 0 h 57"/>
                <a:gd name="T26" fmla="*/ 55 w 70"/>
                <a:gd name="T2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7">
                  <a:moveTo>
                    <a:pt x="55" y="57"/>
                  </a:moveTo>
                  <a:lnTo>
                    <a:pt x="45" y="57"/>
                  </a:lnTo>
                  <a:lnTo>
                    <a:pt x="35" y="17"/>
                  </a:lnTo>
                  <a:lnTo>
                    <a:pt x="25" y="57"/>
                  </a:lnTo>
                  <a:lnTo>
                    <a:pt x="14" y="57"/>
                  </a:lnTo>
                  <a:lnTo>
                    <a:pt x="0" y="0"/>
                  </a:lnTo>
                  <a:lnTo>
                    <a:pt x="10" y="0"/>
                  </a:lnTo>
                  <a:lnTo>
                    <a:pt x="20" y="39"/>
                  </a:lnTo>
                  <a:lnTo>
                    <a:pt x="30" y="0"/>
                  </a:lnTo>
                  <a:lnTo>
                    <a:pt x="39" y="0"/>
                  </a:lnTo>
                  <a:lnTo>
                    <a:pt x="49" y="39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8" name="Freeform 45">
              <a:extLst>
                <a:ext uri="{FF2B5EF4-FFF2-40B4-BE49-F238E27FC236}">
                  <a16:creationId xmlns:a16="http://schemas.microsoft.com/office/drawing/2014/main" id="{C1C7EF3F-CB28-4C69-901C-8F9F09C5B59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9130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9" name="Freeform 46">
              <a:extLst>
                <a:ext uri="{FF2B5EF4-FFF2-40B4-BE49-F238E27FC236}">
                  <a16:creationId xmlns:a16="http://schemas.microsoft.com/office/drawing/2014/main" id="{80D5AA14-D31C-42E8-B89F-2FCABF20400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95927" y="6212575"/>
              <a:ext cx="57543" cy="99391"/>
            </a:xfrm>
            <a:custGeom>
              <a:avLst/>
              <a:gdLst>
                <a:gd name="T0" fmla="*/ 21 w 23"/>
                <a:gd name="T1" fmla="*/ 8 h 39"/>
                <a:gd name="T2" fmla="*/ 18 w 23"/>
                <a:gd name="T3" fmla="*/ 7 h 39"/>
                <a:gd name="T4" fmla="*/ 15 w 23"/>
                <a:gd name="T5" fmla="*/ 7 h 39"/>
                <a:gd name="T6" fmla="*/ 10 w 23"/>
                <a:gd name="T7" fmla="*/ 9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0 h 39"/>
                <a:gd name="T16" fmla="*/ 8 w 23"/>
                <a:gd name="T17" fmla="*/ 0 h 39"/>
                <a:gd name="T18" fmla="*/ 8 w 23"/>
                <a:gd name="T19" fmla="*/ 4 h 39"/>
                <a:gd name="T20" fmla="*/ 9 w 23"/>
                <a:gd name="T21" fmla="*/ 2 h 39"/>
                <a:gd name="T22" fmla="*/ 11 w 23"/>
                <a:gd name="T23" fmla="*/ 1 h 39"/>
                <a:gd name="T24" fmla="*/ 14 w 23"/>
                <a:gd name="T25" fmla="*/ 0 h 39"/>
                <a:gd name="T26" fmla="*/ 16 w 23"/>
                <a:gd name="T27" fmla="*/ 0 h 39"/>
                <a:gd name="T28" fmla="*/ 20 w 23"/>
                <a:gd name="T29" fmla="*/ 0 h 39"/>
                <a:gd name="T30" fmla="*/ 23 w 23"/>
                <a:gd name="T31" fmla="*/ 1 h 39"/>
                <a:gd name="T32" fmla="*/ 21 w 23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8"/>
                  </a:moveTo>
                  <a:cubicBezTo>
                    <a:pt x="20" y="8"/>
                    <a:pt x="19" y="8"/>
                    <a:pt x="18" y="7"/>
                  </a:cubicBezTo>
                  <a:cubicBezTo>
                    <a:pt x="17" y="7"/>
                    <a:pt x="16" y="7"/>
                    <a:pt x="15" y="7"/>
                  </a:cubicBezTo>
                  <a:cubicBezTo>
                    <a:pt x="13" y="7"/>
                    <a:pt x="11" y="8"/>
                    <a:pt x="10" y="9"/>
                  </a:cubicBezTo>
                  <a:cubicBezTo>
                    <a:pt x="8" y="11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0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1" y="0"/>
                    <a:pt x="22" y="1"/>
                    <a:pt x="23" y="1"/>
                  </a:cubicBezTo>
                  <a:lnTo>
                    <a:pt x="2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0" name="Freeform 47">
              <a:extLst>
                <a:ext uri="{FF2B5EF4-FFF2-40B4-BE49-F238E27FC236}">
                  <a16:creationId xmlns:a16="http://schemas.microsoft.com/office/drawing/2014/main" id="{3894EB82-A456-47F8-BB06-FE894AF4B8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346494" y="6284068"/>
              <a:ext cx="29644" cy="29643"/>
            </a:xfrm>
            <a:custGeom>
              <a:avLst/>
              <a:gdLst>
                <a:gd name="T0" fmla="*/ 12 w 12"/>
                <a:gd name="T1" fmla="*/ 6 h 12"/>
                <a:gd name="T2" fmla="*/ 11 w 12"/>
                <a:gd name="T3" fmla="*/ 8 h 12"/>
                <a:gd name="T4" fmla="*/ 10 w 12"/>
                <a:gd name="T5" fmla="*/ 10 h 12"/>
                <a:gd name="T6" fmla="*/ 8 w 12"/>
                <a:gd name="T7" fmla="*/ 11 h 12"/>
                <a:gd name="T8" fmla="*/ 6 w 12"/>
                <a:gd name="T9" fmla="*/ 12 h 12"/>
                <a:gd name="T10" fmla="*/ 3 w 12"/>
                <a:gd name="T11" fmla="*/ 11 h 12"/>
                <a:gd name="T12" fmla="*/ 2 w 12"/>
                <a:gd name="T13" fmla="*/ 10 h 12"/>
                <a:gd name="T14" fmla="*/ 0 w 12"/>
                <a:gd name="T15" fmla="*/ 8 h 12"/>
                <a:gd name="T16" fmla="*/ 0 w 12"/>
                <a:gd name="T17" fmla="*/ 6 h 12"/>
                <a:gd name="T18" fmla="*/ 0 w 12"/>
                <a:gd name="T19" fmla="*/ 4 h 12"/>
                <a:gd name="T20" fmla="*/ 2 w 12"/>
                <a:gd name="T21" fmla="*/ 2 h 12"/>
                <a:gd name="T22" fmla="*/ 3 w 12"/>
                <a:gd name="T23" fmla="*/ 0 h 12"/>
                <a:gd name="T24" fmla="*/ 6 w 12"/>
                <a:gd name="T25" fmla="*/ 0 h 12"/>
                <a:gd name="T26" fmla="*/ 8 w 12"/>
                <a:gd name="T27" fmla="*/ 0 h 12"/>
                <a:gd name="T28" fmla="*/ 10 w 12"/>
                <a:gd name="T29" fmla="*/ 2 h 12"/>
                <a:gd name="T30" fmla="*/ 11 w 12"/>
                <a:gd name="T31" fmla="*/ 4 h 12"/>
                <a:gd name="T32" fmla="*/ 12 w 12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7"/>
                    <a:pt x="11" y="7"/>
                    <a:pt x="11" y="8"/>
                  </a:cubicBezTo>
                  <a:cubicBezTo>
                    <a:pt x="11" y="9"/>
                    <a:pt x="10" y="9"/>
                    <a:pt x="10" y="10"/>
                  </a:cubicBezTo>
                  <a:cubicBezTo>
                    <a:pt x="9" y="10"/>
                    <a:pt x="9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4" y="11"/>
                    <a:pt x="3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1" y="9"/>
                    <a:pt x="1" y="9"/>
                    <a:pt x="0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3" y="1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9" y="1"/>
                    <a:pt x="9" y="1"/>
                    <a:pt x="10" y="2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4"/>
                    <a:pt x="12" y="5"/>
                    <a:pt x="12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1" name="Freeform 48">
              <a:extLst>
                <a:ext uri="{FF2B5EF4-FFF2-40B4-BE49-F238E27FC236}">
                  <a16:creationId xmlns:a16="http://schemas.microsoft.com/office/drawing/2014/main" id="{A88F5C3F-FAE1-4A50-86D3-E9A1CAA89A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8115" y="6388691"/>
              <a:ext cx="94161" cy="130778"/>
            </a:xfrm>
            <a:custGeom>
              <a:avLst/>
              <a:gdLst>
                <a:gd name="T0" fmla="*/ 32 w 54"/>
                <a:gd name="T1" fmla="*/ 12 h 75"/>
                <a:gd name="T2" fmla="*/ 32 w 54"/>
                <a:gd name="T3" fmla="*/ 75 h 75"/>
                <a:gd name="T4" fmla="*/ 22 w 54"/>
                <a:gd name="T5" fmla="*/ 75 h 75"/>
                <a:gd name="T6" fmla="*/ 22 w 54"/>
                <a:gd name="T7" fmla="*/ 12 h 75"/>
                <a:gd name="T8" fmla="*/ 0 w 54"/>
                <a:gd name="T9" fmla="*/ 12 h 75"/>
                <a:gd name="T10" fmla="*/ 0 w 54"/>
                <a:gd name="T11" fmla="*/ 0 h 75"/>
                <a:gd name="T12" fmla="*/ 54 w 54"/>
                <a:gd name="T13" fmla="*/ 0 h 75"/>
                <a:gd name="T14" fmla="*/ 54 w 54"/>
                <a:gd name="T15" fmla="*/ 12 h 75"/>
                <a:gd name="T16" fmla="*/ 32 w 54"/>
                <a:gd name="T17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75">
                  <a:moveTo>
                    <a:pt x="32" y="12"/>
                  </a:moveTo>
                  <a:lnTo>
                    <a:pt x="32" y="75"/>
                  </a:lnTo>
                  <a:lnTo>
                    <a:pt x="22" y="75"/>
                  </a:lnTo>
                  <a:lnTo>
                    <a:pt x="22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54" y="0"/>
                  </a:lnTo>
                  <a:lnTo>
                    <a:pt x="54" y="12"/>
                  </a:lnTo>
                  <a:lnTo>
                    <a:pt x="32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2" name="Freeform 49">
              <a:extLst>
                <a:ext uri="{FF2B5EF4-FFF2-40B4-BE49-F238E27FC236}">
                  <a16:creationId xmlns:a16="http://schemas.microsoft.com/office/drawing/2014/main" id="{1EFCBDA7-FA42-4391-9872-95EB6DDEA68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9713" y="6383459"/>
              <a:ext cx="78468" cy="136010"/>
            </a:xfrm>
            <a:custGeom>
              <a:avLst/>
              <a:gdLst>
                <a:gd name="T0" fmla="*/ 23 w 31"/>
                <a:gd name="T1" fmla="*/ 53 h 53"/>
                <a:gd name="T2" fmla="*/ 23 w 31"/>
                <a:gd name="T3" fmla="*/ 32 h 53"/>
                <a:gd name="T4" fmla="*/ 21 w 31"/>
                <a:gd name="T5" fmla="*/ 24 h 53"/>
                <a:gd name="T6" fmla="*/ 15 w 31"/>
                <a:gd name="T7" fmla="*/ 21 h 53"/>
                <a:gd name="T8" fmla="*/ 12 w 31"/>
                <a:gd name="T9" fmla="*/ 22 h 53"/>
                <a:gd name="T10" fmla="*/ 9 w 31"/>
                <a:gd name="T11" fmla="*/ 24 h 53"/>
                <a:gd name="T12" fmla="*/ 8 w 31"/>
                <a:gd name="T13" fmla="*/ 27 h 53"/>
                <a:gd name="T14" fmla="*/ 7 w 31"/>
                <a:gd name="T15" fmla="*/ 31 h 53"/>
                <a:gd name="T16" fmla="*/ 7 w 31"/>
                <a:gd name="T17" fmla="*/ 53 h 53"/>
                <a:gd name="T18" fmla="*/ 0 w 31"/>
                <a:gd name="T19" fmla="*/ 53 h 53"/>
                <a:gd name="T20" fmla="*/ 0 w 31"/>
                <a:gd name="T21" fmla="*/ 4 h 53"/>
                <a:gd name="T22" fmla="*/ 7 w 31"/>
                <a:gd name="T23" fmla="*/ 0 h 53"/>
                <a:gd name="T24" fmla="*/ 7 w 31"/>
                <a:gd name="T25" fmla="*/ 19 h 53"/>
                <a:gd name="T26" fmla="*/ 9 w 31"/>
                <a:gd name="T27" fmla="*/ 17 h 53"/>
                <a:gd name="T28" fmla="*/ 11 w 31"/>
                <a:gd name="T29" fmla="*/ 15 h 53"/>
                <a:gd name="T30" fmla="*/ 14 w 31"/>
                <a:gd name="T31" fmla="*/ 14 h 53"/>
                <a:gd name="T32" fmla="*/ 17 w 31"/>
                <a:gd name="T33" fmla="*/ 14 h 53"/>
                <a:gd name="T34" fmla="*/ 23 w 31"/>
                <a:gd name="T35" fmla="*/ 15 h 53"/>
                <a:gd name="T36" fmla="*/ 27 w 31"/>
                <a:gd name="T37" fmla="*/ 18 h 53"/>
                <a:gd name="T38" fmla="*/ 30 w 31"/>
                <a:gd name="T39" fmla="*/ 24 h 53"/>
                <a:gd name="T40" fmla="*/ 31 w 31"/>
                <a:gd name="T41" fmla="*/ 31 h 53"/>
                <a:gd name="T42" fmla="*/ 31 w 31"/>
                <a:gd name="T43" fmla="*/ 53 h 53"/>
                <a:gd name="T44" fmla="*/ 23 w 31"/>
                <a:gd name="T4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3">
                  <a:moveTo>
                    <a:pt x="23" y="53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5"/>
                    <a:pt x="21" y="24"/>
                  </a:cubicBezTo>
                  <a:cubicBezTo>
                    <a:pt x="20" y="22"/>
                    <a:pt x="18" y="21"/>
                    <a:pt x="15" y="21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4"/>
                    <a:pt x="8" y="25"/>
                    <a:pt x="8" y="27"/>
                  </a:cubicBezTo>
                  <a:cubicBezTo>
                    <a:pt x="7" y="28"/>
                    <a:pt x="7" y="29"/>
                    <a:pt x="7" y="3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7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5"/>
                    <a:pt x="13" y="15"/>
                    <a:pt x="14" y="14"/>
                  </a:cubicBezTo>
                  <a:cubicBezTo>
                    <a:pt x="15" y="14"/>
                    <a:pt x="16" y="14"/>
                    <a:pt x="17" y="14"/>
                  </a:cubicBezTo>
                  <a:cubicBezTo>
                    <a:pt x="19" y="14"/>
                    <a:pt x="21" y="14"/>
                    <a:pt x="23" y="15"/>
                  </a:cubicBezTo>
                  <a:cubicBezTo>
                    <a:pt x="25" y="16"/>
                    <a:pt x="26" y="17"/>
                    <a:pt x="27" y="18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6"/>
                    <a:pt x="31" y="29"/>
                    <a:pt x="31" y="31"/>
                  </a:cubicBezTo>
                  <a:cubicBezTo>
                    <a:pt x="31" y="53"/>
                    <a:pt x="31" y="53"/>
                    <a:pt x="31" y="53"/>
                  </a:cubicBezTo>
                  <a:lnTo>
                    <a:pt x="23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3" name="Freeform 50">
              <a:extLst>
                <a:ext uri="{FF2B5EF4-FFF2-40B4-BE49-F238E27FC236}">
                  <a16:creationId xmlns:a16="http://schemas.microsoft.com/office/drawing/2014/main" id="{721D8C30-DB23-4A0B-8A74-BC467086477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5618" y="6418333"/>
              <a:ext cx="85443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3 h 40"/>
                <a:gd name="T6" fmla="*/ 7 w 33"/>
                <a:gd name="T7" fmla="*/ 23 h 40"/>
                <a:gd name="T8" fmla="*/ 9 w 33"/>
                <a:gd name="T9" fmla="*/ 28 h 40"/>
                <a:gd name="T10" fmla="*/ 11 w 33"/>
                <a:gd name="T11" fmla="*/ 31 h 40"/>
                <a:gd name="T12" fmla="*/ 14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1 w 33"/>
                <a:gd name="T31" fmla="*/ 40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5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3 w 33"/>
                <a:gd name="T73" fmla="*/ 8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3" y="22"/>
                    <a:pt x="33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8" y="25"/>
                    <a:pt x="8" y="26"/>
                    <a:pt x="9" y="28"/>
                  </a:cubicBezTo>
                  <a:cubicBezTo>
                    <a:pt x="9" y="29"/>
                    <a:pt x="10" y="30"/>
                    <a:pt x="11" y="31"/>
                  </a:cubicBezTo>
                  <a:cubicBezTo>
                    <a:pt x="12" y="32"/>
                    <a:pt x="13" y="32"/>
                    <a:pt x="14" y="33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3"/>
                    <a:pt x="21" y="33"/>
                    <a:pt x="22" y="32"/>
                  </a:cubicBezTo>
                  <a:cubicBezTo>
                    <a:pt x="22" y="32"/>
                    <a:pt x="23" y="32"/>
                    <a:pt x="23" y="32"/>
                  </a:cubicBezTo>
                  <a:cubicBezTo>
                    <a:pt x="24" y="31"/>
                    <a:pt x="25" y="31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1" y="40"/>
                  </a:cubicBezTo>
                  <a:cubicBezTo>
                    <a:pt x="20" y="40"/>
                    <a:pt x="18" y="40"/>
                    <a:pt x="17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1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3" y="31"/>
                  </a:cubicBezTo>
                  <a:cubicBezTo>
                    <a:pt x="2" y="30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6" y="3"/>
                    <a:pt x="28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3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5" y="13"/>
                  </a:cubicBezTo>
                  <a:cubicBezTo>
                    <a:pt x="24" y="12"/>
                    <a:pt x="24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4"/>
                    <a:pt x="8" y="15"/>
                    <a:pt x="8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4" name="Freeform 51">
              <a:extLst>
                <a:ext uri="{FF2B5EF4-FFF2-40B4-BE49-F238E27FC236}">
                  <a16:creationId xmlns:a16="http://schemas.microsoft.com/office/drawing/2014/main" id="{01AD00CA-8BC7-4B62-AC64-03851855A7A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57320" y="6383459"/>
              <a:ext cx="83698" cy="137753"/>
            </a:xfrm>
            <a:custGeom>
              <a:avLst/>
              <a:gdLst>
                <a:gd name="T0" fmla="*/ 33 w 33"/>
                <a:gd name="T1" fmla="*/ 35 h 54"/>
                <a:gd name="T2" fmla="*/ 31 w 33"/>
                <a:gd name="T3" fmla="*/ 43 h 54"/>
                <a:gd name="T4" fmla="*/ 28 w 33"/>
                <a:gd name="T5" fmla="*/ 49 h 54"/>
                <a:gd name="T6" fmla="*/ 23 w 33"/>
                <a:gd name="T7" fmla="*/ 53 h 54"/>
                <a:gd name="T8" fmla="*/ 17 w 33"/>
                <a:gd name="T9" fmla="*/ 54 h 54"/>
                <a:gd name="T10" fmla="*/ 12 w 33"/>
                <a:gd name="T11" fmla="*/ 53 h 54"/>
                <a:gd name="T12" fmla="*/ 8 w 33"/>
                <a:gd name="T13" fmla="*/ 50 h 54"/>
                <a:gd name="T14" fmla="*/ 8 w 33"/>
                <a:gd name="T15" fmla="*/ 53 h 54"/>
                <a:gd name="T16" fmla="*/ 0 w 33"/>
                <a:gd name="T17" fmla="*/ 53 h 54"/>
                <a:gd name="T18" fmla="*/ 0 w 33"/>
                <a:gd name="T19" fmla="*/ 4 h 54"/>
                <a:gd name="T20" fmla="*/ 8 w 33"/>
                <a:gd name="T21" fmla="*/ 0 h 54"/>
                <a:gd name="T22" fmla="*/ 8 w 33"/>
                <a:gd name="T23" fmla="*/ 19 h 54"/>
                <a:gd name="T24" fmla="*/ 10 w 33"/>
                <a:gd name="T25" fmla="*/ 17 h 54"/>
                <a:gd name="T26" fmla="*/ 12 w 33"/>
                <a:gd name="T27" fmla="*/ 16 h 54"/>
                <a:gd name="T28" fmla="*/ 14 w 33"/>
                <a:gd name="T29" fmla="*/ 14 h 54"/>
                <a:gd name="T30" fmla="*/ 18 w 33"/>
                <a:gd name="T31" fmla="*/ 14 h 54"/>
                <a:gd name="T32" fmla="*/ 24 w 33"/>
                <a:gd name="T33" fmla="*/ 15 h 54"/>
                <a:gd name="T34" fmla="*/ 28 w 33"/>
                <a:gd name="T35" fmla="*/ 19 h 54"/>
                <a:gd name="T36" fmla="*/ 31 w 33"/>
                <a:gd name="T37" fmla="*/ 25 h 54"/>
                <a:gd name="T38" fmla="*/ 33 w 33"/>
                <a:gd name="T39" fmla="*/ 35 h 54"/>
                <a:gd name="T40" fmla="*/ 25 w 33"/>
                <a:gd name="T41" fmla="*/ 35 h 54"/>
                <a:gd name="T42" fmla="*/ 23 w 33"/>
                <a:gd name="T43" fmla="*/ 24 h 54"/>
                <a:gd name="T44" fmla="*/ 16 w 33"/>
                <a:gd name="T45" fmla="*/ 21 h 54"/>
                <a:gd name="T46" fmla="*/ 14 w 33"/>
                <a:gd name="T47" fmla="*/ 21 h 54"/>
                <a:gd name="T48" fmla="*/ 11 w 33"/>
                <a:gd name="T49" fmla="*/ 23 h 54"/>
                <a:gd name="T50" fmla="*/ 9 w 33"/>
                <a:gd name="T51" fmla="*/ 24 h 54"/>
                <a:gd name="T52" fmla="*/ 8 w 33"/>
                <a:gd name="T53" fmla="*/ 26 h 54"/>
                <a:gd name="T54" fmla="*/ 8 w 33"/>
                <a:gd name="T55" fmla="*/ 42 h 54"/>
                <a:gd name="T56" fmla="*/ 9 w 33"/>
                <a:gd name="T57" fmla="*/ 44 h 54"/>
                <a:gd name="T58" fmla="*/ 11 w 33"/>
                <a:gd name="T59" fmla="*/ 45 h 54"/>
                <a:gd name="T60" fmla="*/ 14 w 33"/>
                <a:gd name="T61" fmla="*/ 47 h 54"/>
                <a:gd name="T62" fmla="*/ 17 w 33"/>
                <a:gd name="T63" fmla="*/ 47 h 54"/>
                <a:gd name="T64" fmla="*/ 23 w 33"/>
                <a:gd name="T65" fmla="*/ 44 h 54"/>
                <a:gd name="T66" fmla="*/ 25 w 33"/>
                <a:gd name="T67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" h="54">
                  <a:moveTo>
                    <a:pt x="33" y="35"/>
                  </a:moveTo>
                  <a:cubicBezTo>
                    <a:pt x="33" y="38"/>
                    <a:pt x="32" y="41"/>
                    <a:pt x="31" y="43"/>
                  </a:cubicBezTo>
                  <a:cubicBezTo>
                    <a:pt x="30" y="46"/>
                    <a:pt x="29" y="48"/>
                    <a:pt x="28" y="49"/>
                  </a:cubicBezTo>
                  <a:cubicBezTo>
                    <a:pt x="27" y="51"/>
                    <a:pt x="25" y="52"/>
                    <a:pt x="23" y="53"/>
                  </a:cubicBezTo>
                  <a:cubicBezTo>
                    <a:pt x="21" y="54"/>
                    <a:pt x="19" y="54"/>
                    <a:pt x="17" y="54"/>
                  </a:cubicBezTo>
                  <a:cubicBezTo>
                    <a:pt x="16" y="54"/>
                    <a:pt x="14" y="54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1" y="16"/>
                    <a:pt x="11" y="16"/>
                    <a:pt x="12" y="16"/>
                  </a:cubicBezTo>
                  <a:cubicBezTo>
                    <a:pt x="13" y="15"/>
                    <a:pt x="13" y="15"/>
                    <a:pt x="14" y="14"/>
                  </a:cubicBezTo>
                  <a:cubicBezTo>
                    <a:pt x="15" y="14"/>
                    <a:pt x="16" y="14"/>
                    <a:pt x="18" y="14"/>
                  </a:cubicBezTo>
                  <a:cubicBezTo>
                    <a:pt x="20" y="14"/>
                    <a:pt x="22" y="14"/>
                    <a:pt x="24" y="15"/>
                  </a:cubicBezTo>
                  <a:cubicBezTo>
                    <a:pt x="25" y="16"/>
                    <a:pt x="27" y="17"/>
                    <a:pt x="28" y="19"/>
                  </a:cubicBezTo>
                  <a:cubicBezTo>
                    <a:pt x="30" y="21"/>
                    <a:pt x="31" y="23"/>
                    <a:pt x="31" y="25"/>
                  </a:cubicBezTo>
                  <a:cubicBezTo>
                    <a:pt x="32" y="28"/>
                    <a:pt x="33" y="31"/>
                    <a:pt x="33" y="35"/>
                  </a:cubicBezTo>
                  <a:close/>
                  <a:moveTo>
                    <a:pt x="25" y="35"/>
                  </a:moveTo>
                  <a:cubicBezTo>
                    <a:pt x="25" y="30"/>
                    <a:pt x="24" y="27"/>
                    <a:pt x="23" y="24"/>
                  </a:cubicBezTo>
                  <a:cubicBezTo>
                    <a:pt x="21" y="22"/>
                    <a:pt x="19" y="21"/>
                    <a:pt x="16" y="21"/>
                  </a:cubicBezTo>
                  <a:cubicBezTo>
                    <a:pt x="15" y="21"/>
                    <a:pt x="15" y="21"/>
                    <a:pt x="14" y="21"/>
                  </a:cubicBezTo>
                  <a:cubicBezTo>
                    <a:pt x="13" y="22"/>
                    <a:pt x="12" y="22"/>
                    <a:pt x="11" y="23"/>
                  </a:cubicBezTo>
                  <a:cubicBezTo>
                    <a:pt x="11" y="23"/>
                    <a:pt x="10" y="24"/>
                    <a:pt x="9" y="24"/>
                  </a:cubicBezTo>
                  <a:cubicBezTo>
                    <a:pt x="9" y="25"/>
                    <a:pt x="8" y="25"/>
                    <a:pt x="8" y="26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3"/>
                    <a:pt x="9" y="43"/>
                    <a:pt x="9" y="44"/>
                  </a:cubicBezTo>
                  <a:cubicBezTo>
                    <a:pt x="10" y="44"/>
                    <a:pt x="11" y="45"/>
                    <a:pt x="11" y="45"/>
                  </a:cubicBezTo>
                  <a:cubicBezTo>
                    <a:pt x="12" y="46"/>
                    <a:pt x="13" y="46"/>
                    <a:pt x="14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9" y="47"/>
                    <a:pt x="21" y="46"/>
                    <a:pt x="23" y="44"/>
                  </a:cubicBezTo>
                  <a:cubicBezTo>
                    <a:pt x="24" y="42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5" name="Freeform 52">
              <a:extLst>
                <a:ext uri="{FF2B5EF4-FFF2-40B4-BE49-F238E27FC236}">
                  <a16:creationId xmlns:a16="http://schemas.microsoft.com/office/drawing/2014/main" id="{BC957590-E3D7-48BF-A1DF-73DCD767385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6713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3 h 40"/>
                <a:gd name="T6" fmla="*/ 7 w 33"/>
                <a:gd name="T7" fmla="*/ 23 h 40"/>
                <a:gd name="T8" fmla="*/ 8 w 33"/>
                <a:gd name="T9" fmla="*/ 28 h 40"/>
                <a:gd name="T10" fmla="*/ 10 w 33"/>
                <a:gd name="T11" fmla="*/ 31 h 40"/>
                <a:gd name="T12" fmla="*/ 13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1 w 33"/>
                <a:gd name="T31" fmla="*/ 40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4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2 w 33"/>
                <a:gd name="T73" fmla="*/ 8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2" y="22"/>
                    <a:pt x="32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5"/>
                    <a:pt x="8" y="26"/>
                    <a:pt x="8" y="28"/>
                  </a:cubicBezTo>
                  <a:cubicBezTo>
                    <a:pt x="9" y="29"/>
                    <a:pt x="10" y="30"/>
                    <a:pt x="10" y="31"/>
                  </a:cubicBezTo>
                  <a:cubicBezTo>
                    <a:pt x="11" y="32"/>
                    <a:pt x="12" y="32"/>
                    <a:pt x="13" y="33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3"/>
                    <a:pt x="21" y="33"/>
                    <a:pt x="21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4" y="31"/>
                    <a:pt x="24" y="31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1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0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2" y="31"/>
                  </a:cubicBezTo>
                  <a:cubicBezTo>
                    <a:pt x="1" y="30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4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9" y="0"/>
                    <a:pt x="22" y="1"/>
                    <a:pt x="24" y="2"/>
                  </a:cubicBezTo>
                  <a:cubicBezTo>
                    <a:pt x="26" y="3"/>
                    <a:pt x="27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2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4" y="13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5" y="7"/>
                    <a:pt x="13" y="7"/>
                    <a:pt x="12" y="8"/>
                  </a:cubicBezTo>
                  <a:cubicBezTo>
                    <a:pt x="11" y="8"/>
                    <a:pt x="11" y="9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4"/>
                    <a:pt x="7" y="15"/>
                    <a:pt x="7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6" name="Freeform 53">
              <a:extLst>
                <a:ext uri="{FF2B5EF4-FFF2-40B4-BE49-F238E27FC236}">
                  <a16:creationId xmlns:a16="http://schemas.microsoft.com/office/drawing/2014/main" id="{9BC2125B-AF0E-4411-AFA7-3F79B873BFB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0873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1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2" y="54"/>
                    <a:pt x="11" y="54"/>
                  </a:cubicBezTo>
                  <a:cubicBezTo>
                    <a:pt x="10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6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2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7" name="Freeform 54">
              <a:extLst>
                <a:ext uri="{FF2B5EF4-FFF2-40B4-BE49-F238E27FC236}">
                  <a16:creationId xmlns:a16="http://schemas.microsoft.com/office/drawing/2014/main" id="{1E5BE33C-9675-423A-802C-0A789DB1851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877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0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1" y="54"/>
                    <a:pt x="10" y="54"/>
                  </a:cubicBezTo>
                  <a:cubicBezTo>
                    <a:pt x="9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1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8" name="Freeform 55">
              <a:extLst>
                <a:ext uri="{FF2B5EF4-FFF2-40B4-BE49-F238E27FC236}">
                  <a16:creationId xmlns:a16="http://schemas.microsoft.com/office/drawing/2014/main" id="{FB04A8AC-9DA2-4FB3-985A-DD8E6439135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90370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3 h 40"/>
                <a:gd name="T6" fmla="*/ 7 w 33"/>
                <a:gd name="T7" fmla="*/ 23 h 40"/>
                <a:gd name="T8" fmla="*/ 8 w 33"/>
                <a:gd name="T9" fmla="*/ 28 h 40"/>
                <a:gd name="T10" fmla="*/ 10 w 33"/>
                <a:gd name="T11" fmla="*/ 31 h 40"/>
                <a:gd name="T12" fmla="*/ 13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29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0 w 33"/>
                <a:gd name="T31" fmla="*/ 40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4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2 w 33"/>
                <a:gd name="T73" fmla="*/ 8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2" y="22"/>
                    <a:pt x="32" y="22"/>
                    <a:pt x="32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5"/>
                    <a:pt x="8" y="26"/>
                    <a:pt x="8" y="28"/>
                  </a:cubicBezTo>
                  <a:cubicBezTo>
                    <a:pt x="9" y="29"/>
                    <a:pt x="10" y="30"/>
                    <a:pt x="10" y="31"/>
                  </a:cubicBezTo>
                  <a:cubicBezTo>
                    <a:pt x="11" y="32"/>
                    <a:pt x="12" y="32"/>
                    <a:pt x="13" y="33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3"/>
                    <a:pt x="20" y="33"/>
                    <a:pt x="21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3" y="31"/>
                    <a:pt x="24" y="31"/>
                    <a:pt x="25" y="30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0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0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2" y="31"/>
                  </a:cubicBezTo>
                  <a:cubicBezTo>
                    <a:pt x="1" y="30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4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9" y="0"/>
                    <a:pt x="22" y="1"/>
                    <a:pt x="24" y="2"/>
                  </a:cubicBezTo>
                  <a:cubicBezTo>
                    <a:pt x="26" y="3"/>
                    <a:pt x="27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2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4" y="13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7" y="7"/>
                    <a:pt x="16" y="7"/>
                  </a:cubicBezTo>
                  <a:cubicBezTo>
                    <a:pt x="15" y="7"/>
                    <a:pt x="13" y="7"/>
                    <a:pt x="12" y="8"/>
                  </a:cubicBezTo>
                  <a:cubicBezTo>
                    <a:pt x="11" y="8"/>
                    <a:pt x="11" y="9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4"/>
                    <a:pt x="7" y="15"/>
                    <a:pt x="7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9" name="Freeform 56">
              <a:extLst>
                <a:ext uri="{FF2B5EF4-FFF2-40B4-BE49-F238E27FC236}">
                  <a16:creationId xmlns:a16="http://schemas.microsoft.com/office/drawing/2014/main" id="{F365BB87-C861-4F40-A844-477BAA1EAA5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4993" y="6418333"/>
              <a:ext cx="55799" cy="101135"/>
            </a:xfrm>
            <a:custGeom>
              <a:avLst/>
              <a:gdLst>
                <a:gd name="T0" fmla="*/ 20 w 22"/>
                <a:gd name="T1" fmla="*/ 9 h 39"/>
                <a:gd name="T2" fmla="*/ 18 w 22"/>
                <a:gd name="T3" fmla="*/ 8 h 39"/>
                <a:gd name="T4" fmla="*/ 15 w 22"/>
                <a:gd name="T5" fmla="*/ 7 h 39"/>
                <a:gd name="T6" fmla="*/ 9 w 22"/>
                <a:gd name="T7" fmla="*/ 10 h 39"/>
                <a:gd name="T8" fmla="*/ 7 w 22"/>
                <a:gd name="T9" fmla="*/ 17 h 39"/>
                <a:gd name="T10" fmla="*/ 7 w 22"/>
                <a:gd name="T11" fmla="*/ 39 h 39"/>
                <a:gd name="T12" fmla="*/ 0 w 22"/>
                <a:gd name="T13" fmla="*/ 39 h 39"/>
                <a:gd name="T14" fmla="*/ 0 w 22"/>
                <a:gd name="T15" fmla="*/ 1 h 39"/>
                <a:gd name="T16" fmla="*/ 7 w 22"/>
                <a:gd name="T17" fmla="*/ 1 h 39"/>
                <a:gd name="T18" fmla="*/ 7 w 22"/>
                <a:gd name="T19" fmla="*/ 5 h 39"/>
                <a:gd name="T20" fmla="*/ 9 w 22"/>
                <a:gd name="T21" fmla="*/ 3 h 39"/>
                <a:gd name="T22" fmla="*/ 11 w 22"/>
                <a:gd name="T23" fmla="*/ 1 h 39"/>
                <a:gd name="T24" fmla="*/ 13 w 22"/>
                <a:gd name="T25" fmla="*/ 0 h 39"/>
                <a:gd name="T26" fmla="*/ 16 w 22"/>
                <a:gd name="T27" fmla="*/ 0 h 39"/>
                <a:gd name="T28" fmla="*/ 20 w 22"/>
                <a:gd name="T29" fmla="*/ 1 h 39"/>
                <a:gd name="T30" fmla="*/ 22 w 22"/>
                <a:gd name="T31" fmla="*/ 2 h 39"/>
                <a:gd name="T32" fmla="*/ 20 w 22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39">
                  <a:moveTo>
                    <a:pt x="20" y="9"/>
                  </a:moveTo>
                  <a:cubicBezTo>
                    <a:pt x="20" y="8"/>
                    <a:pt x="19" y="8"/>
                    <a:pt x="18" y="8"/>
                  </a:cubicBezTo>
                  <a:cubicBezTo>
                    <a:pt x="17" y="8"/>
                    <a:pt x="16" y="7"/>
                    <a:pt x="15" y="7"/>
                  </a:cubicBezTo>
                  <a:cubicBezTo>
                    <a:pt x="12" y="7"/>
                    <a:pt x="10" y="8"/>
                    <a:pt x="9" y="10"/>
                  </a:cubicBezTo>
                  <a:cubicBezTo>
                    <a:pt x="8" y="12"/>
                    <a:pt x="7" y="14"/>
                    <a:pt x="7" y="1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4"/>
                    <a:pt x="8" y="3"/>
                    <a:pt x="9" y="3"/>
                  </a:cubicBezTo>
                  <a:cubicBezTo>
                    <a:pt x="9" y="2"/>
                    <a:pt x="10" y="2"/>
                    <a:pt x="11" y="1"/>
                  </a:cubicBezTo>
                  <a:cubicBezTo>
                    <a:pt x="11" y="1"/>
                    <a:pt x="12" y="1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1"/>
                    <a:pt x="22" y="2"/>
                  </a:cubicBezTo>
                  <a:lnTo>
                    <a:pt x="20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0" name="Freeform 57">
              <a:extLst>
                <a:ext uri="{FF2B5EF4-FFF2-40B4-BE49-F238E27FC236}">
                  <a16:creationId xmlns:a16="http://schemas.microsoft.com/office/drawing/2014/main" id="{8B7E2806-AAFA-45B5-B801-55C79A92779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06591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0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1" y="54"/>
                    <a:pt x="10" y="54"/>
                  </a:cubicBezTo>
                  <a:cubicBezTo>
                    <a:pt x="9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1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1" name="Freeform 58">
              <a:extLst>
                <a:ext uri="{FF2B5EF4-FFF2-40B4-BE49-F238E27FC236}">
                  <a16:creationId xmlns:a16="http://schemas.microsoft.com/office/drawing/2014/main" id="{7A49B80F-B4C0-4F31-9238-8123D3E20D1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5058" y="6383459"/>
              <a:ext cx="80211" cy="136010"/>
            </a:xfrm>
            <a:custGeom>
              <a:avLst/>
              <a:gdLst>
                <a:gd name="T0" fmla="*/ 23 w 31"/>
                <a:gd name="T1" fmla="*/ 53 h 53"/>
                <a:gd name="T2" fmla="*/ 23 w 31"/>
                <a:gd name="T3" fmla="*/ 32 h 53"/>
                <a:gd name="T4" fmla="*/ 21 w 31"/>
                <a:gd name="T5" fmla="*/ 24 h 53"/>
                <a:gd name="T6" fmla="*/ 15 w 31"/>
                <a:gd name="T7" fmla="*/ 21 h 53"/>
                <a:gd name="T8" fmla="*/ 12 w 31"/>
                <a:gd name="T9" fmla="*/ 22 h 53"/>
                <a:gd name="T10" fmla="*/ 10 w 31"/>
                <a:gd name="T11" fmla="*/ 24 h 53"/>
                <a:gd name="T12" fmla="*/ 8 w 31"/>
                <a:gd name="T13" fmla="*/ 27 h 53"/>
                <a:gd name="T14" fmla="*/ 7 w 31"/>
                <a:gd name="T15" fmla="*/ 31 h 53"/>
                <a:gd name="T16" fmla="*/ 7 w 31"/>
                <a:gd name="T17" fmla="*/ 53 h 53"/>
                <a:gd name="T18" fmla="*/ 0 w 31"/>
                <a:gd name="T19" fmla="*/ 53 h 53"/>
                <a:gd name="T20" fmla="*/ 0 w 31"/>
                <a:gd name="T21" fmla="*/ 4 h 53"/>
                <a:gd name="T22" fmla="*/ 7 w 31"/>
                <a:gd name="T23" fmla="*/ 0 h 53"/>
                <a:gd name="T24" fmla="*/ 7 w 31"/>
                <a:gd name="T25" fmla="*/ 19 h 53"/>
                <a:gd name="T26" fmla="*/ 9 w 31"/>
                <a:gd name="T27" fmla="*/ 17 h 53"/>
                <a:gd name="T28" fmla="*/ 12 w 31"/>
                <a:gd name="T29" fmla="*/ 15 h 53"/>
                <a:gd name="T30" fmla="*/ 14 w 31"/>
                <a:gd name="T31" fmla="*/ 14 h 53"/>
                <a:gd name="T32" fmla="*/ 17 w 31"/>
                <a:gd name="T33" fmla="*/ 14 h 53"/>
                <a:gd name="T34" fmla="*/ 23 w 31"/>
                <a:gd name="T35" fmla="*/ 15 h 53"/>
                <a:gd name="T36" fmla="*/ 27 w 31"/>
                <a:gd name="T37" fmla="*/ 18 h 53"/>
                <a:gd name="T38" fmla="*/ 30 w 31"/>
                <a:gd name="T39" fmla="*/ 24 h 53"/>
                <a:gd name="T40" fmla="*/ 31 w 31"/>
                <a:gd name="T41" fmla="*/ 31 h 53"/>
                <a:gd name="T42" fmla="*/ 31 w 31"/>
                <a:gd name="T43" fmla="*/ 53 h 53"/>
                <a:gd name="T44" fmla="*/ 23 w 31"/>
                <a:gd name="T4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3">
                  <a:moveTo>
                    <a:pt x="23" y="53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3" y="25"/>
                    <a:pt x="21" y="24"/>
                  </a:cubicBezTo>
                  <a:cubicBezTo>
                    <a:pt x="20" y="22"/>
                    <a:pt x="18" y="21"/>
                    <a:pt x="15" y="21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11" y="22"/>
                    <a:pt x="10" y="23"/>
                    <a:pt x="10" y="24"/>
                  </a:cubicBezTo>
                  <a:cubicBezTo>
                    <a:pt x="9" y="24"/>
                    <a:pt x="8" y="25"/>
                    <a:pt x="8" y="27"/>
                  </a:cubicBezTo>
                  <a:cubicBezTo>
                    <a:pt x="8" y="28"/>
                    <a:pt x="7" y="29"/>
                    <a:pt x="7" y="3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6"/>
                    <a:pt x="11" y="16"/>
                    <a:pt x="12" y="15"/>
                  </a:cubicBezTo>
                  <a:cubicBezTo>
                    <a:pt x="12" y="15"/>
                    <a:pt x="13" y="15"/>
                    <a:pt x="14" y="14"/>
                  </a:cubicBezTo>
                  <a:cubicBezTo>
                    <a:pt x="15" y="14"/>
                    <a:pt x="16" y="14"/>
                    <a:pt x="17" y="14"/>
                  </a:cubicBezTo>
                  <a:cubicBezTo>
                    <a:pt x="19" y="14"/>
                    <a:pt x="21" y="14"/>
                    <a:pt x="23" y="15"/>
                  </a:cubicBezTo>
                  <a:cubicBezTo>
                    <a:pt x="25" y="16"/>
                    <a:pt x="26" y="17"/>
                    <a:pt x="27" y="18"/>
                  </a:cubicBezTo>
                  <a:cubicBezTo>
                    <a:pt x="29" y="20"/>
                    <a:pt x="29" y="22"/>
                    <a:pt x="30" y="24"/>
                  </a:cubicBezTo>
                  <a:cubicBezTo>
                    <a:pt x="31" y="26"/>
                    <a:pt x="31" y="29"/>
                    <a:pt x="31" y="31"/>
                  </a:cubicBezTo>
                  <a:cubicBezTo>
                    <a:pt x="31" y="53"/>
                    <a:pt x="31" y="53"/>
                    <a:pt x="31" y="53"/>
                  </a:cubicBezTo>
                  <a:lnTo>
                    <a:pt x="23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2" name="Freeform 59">
              <a:extLst>
                <a:ext uri="{FF2B5EF4-FFF2-40B4-BE49-F238E27FC236}">
                  <a16:creationId xmlns:a16="http://schemas.microsoft.com/office/drawing/2014/main" id="{9C60C45F-865F-4118-A4B0-174C696B472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82706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3 h 40"/>
                <a:gd name="T6" fmla="*/ 8 w 33"/>
                <a:gd name="T7" fmla="*/ 23 h 40"/>
                <a:gd name="T8" fmla="*/ 9 w 33"/>
                <a:gd name="T9" fmla="*/ 28 h 40"/>
                <a:gd name="T10" fmla="*/ 11 w 33"/>
                <a:gd name="T11" fmla="*/ 31 h 40"/>
                <a:gd name="T12" fmla="*/ 14 w 33"/>
                <a:gd name="T13" fmla="*/ 33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2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9 h 40"/>
                <a:gd name="T30" fmla="*/ 21 w 33"/>
                <a:gd name="T31" fmla="*/ 40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2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6 w 33"/>
                <a:gd name="T63" fmla="*/ 17 h 40"/>
                <a:gd name="T64" fmla="*/ 25 w 33"/>
                <a:gd name="T65" fmla="*/ 13 h 40"/>
                <a:gd name="T66" fmla="*/ 23 w 33"/>
                <a:gd name="T67" fmla="*/ 10 h 40"/>
                <a:gd name="T68" fmla="*/ 21 w 33"/>
                <a:gd name="T69" fmla="*/ 8 h 40"/>
                <a:gd name="T70" fmla="*/ 17 w 33"/>
                <a:gd name="T71" fmla="*/ 7 h 40"/>
                <a:gd name="T72" fmla="*/ 13 w 33"/>
                <a:gd name="T73" fmla="*/ 8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7 h 40"/>
                <a:gd name="T80" fmla="*/ 26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3" y="22"/>
                    <a:pt x="33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5"/>
                    <a:pt x="8" y="26"/>
                    <a:pt x="9" y="28"/>
                  </a:cubicBezTo>
                  <a:cubicBezTo>
                    <a:pt x="10" y="29"/>
                    <a:pt x="10" y="30"/>
                    <a:pt x="11" y="31"/>
                  </a:cubicBezTo>
                  <a:cubicBezTo>
                    <a:pt x="12" y="32"/>
                    <a:pt x="13" y="32"/>
                    <a:pt x="14" y="33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3"/>
                    <a:pt x="21" y="33"/>
                    <a:pt x="22" y="32"/>
                  </a:cubicBezTo>
                  <a:cubicBezTo>
                    <a:pt x="23" y="32"/>
                    <a:pt x="23" y="32"/>
                    <a:pt x="24" y="32"/>
                  </a:cubicBezTo>
                  <a:cubicBezTo>
                    <a:pt x="24" y="31"/>
                    <a:pt x="25" y="31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7" y="38"/>
                    <a:pt x="26" y="38"/>
                    <a:pt x="25" y="39"/>
                  </a:cubicBezTo>
                  <a:cubicBezTo>
                    <a:pt x="24" y="39"/>
                    <a:pt x="22" y="40"/>
                    <a:pt x="21" y="40"/>
                  </a:cubicBezTo>
                  <a:cubicBezTo>
                    <a:pt x="20" y="40"/>
                    <a:pt x="18" y="40"/>
                    <a:pt x="17" y="40"/>
                  </a:cubicBezTo>
                  <a:cubicBezTo>
                    <a:pt x="15" y="40"/>
                    <a:pt x="14" y="40"/>
                    <a:pt x="12" y="39"/>
                  </a:cubicBezTo>
                  <a:cubicBezTo>
                    <a:pt x="11" y="39"/>
                    <a:pt x="10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4" y="33"/>
                    <a:pt x="3" y="31"/>
                  </a:cubicBezTo>
                  <a:cubicBezTo>
                    <a:pt x="2" y="30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7"/>
                    <a:pt x="1" y="14"/>
                    <a:pt x="2" y="12"/>
                  </a:cubicBezTo>
                  <a:cubicBezTo>
                    <a:pt x="2" y="9"/>
                    <a:pt x="4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6" y="3"/>
                    <a:pt x="28" y="4"/>
                    <a:pt x="29" y="6"/>
                  </a:cubicBezTo>
                  <a:cubicBezTo>
                    <a:pt x="31" y="8"/>
                    <a:pt x="32" y="10"/>
                    <a:pt x="32" y="12"/>
                  </a:cubicBezTo>
                  <a:cubicBezTo>
                    <a:pt x="33" y="14"/>
                    <a:pt x="33" y="17"/>
                    <a:pt x="33" y="19"/>
                  </a:cubicBezTo>
                  <a:close/>
                  <a:moveTo>
                    <a:pt x="26" y="17"/>
                  </a:moveTo>
                  <a:cubicBezTo>
                    <a:pt x="26" y="15"/>
                    <a:pt x="25" y="14"/>
                    <a:pt x="25" y="13"/>
                  </a:cubicBezTo>
                  <a:cubicBezTo>
                    <a:pt x="25" y="12"/>
                    <a:pt x="24" y="11"/>
                    <a:pt x="23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20" y="7"/>
                    <a:pt x="18" y="7"/>
                    <a:pt x="17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4"/>
                    <a:pt x="8" y="15"/>
                    <a:pt x="8" y="17"/>
                  </a:cubicBezTo>
                  <a:lnTo>
                    <a:pt x="26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3" name="Freeform 60">
              <a:extLst>
                <a:ext uri="{FF2B5EF4-FFF2-40B4-BE49-F238E27FC236}">
                  <a16:creationId xmlns:a16="http://schemas.microsoft.com/office/drawing/2014/main" id="{15FBF980-B96C-472B-A46B-A731CA164E9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727435" y="6421821"/>
              <a:ext cx="122060" cy="97648"/>
            </a:xfrm>
            <a:custGeom>
              <a:avLst/>
              <a:gdLst>
                <a:gd name="T0" fmla="*/ 56 w 70"/>
                <a:gd name="T1" fmla="*/ 56 h 56"/>
                <a:gd name="T2" fmla="*/ 46 w 70"/>
                <a:gd name="T3" fmla="*/ 56 h 56"/>
                <a:gd name="T4" fmla="*/ 35 w 70"/>
                <a:gd name="T5" fmla="*/ 16 h 56"/>
                <a:gd name="T6" fmla="*/ 25 w 70"/>
                <a:gd name="T7" fmla="*/ 56 h 56"/>
                <a:gd name="T8" fmla="*/ 15 w 70"/>
                <a:gd name="T9" fmla="*/ 56 h 56"/>
                <a:gd name="T10" fmla="*/ 0 w 70"/>
                <a:gd name="T11" fmla="*/ 0 h 56"/>
                <a:gd name="T12" fmla="*/ 10 w 70"/>
                <a:gd name="T13" fmla="*/ 0 h 56"/>
                <a:gd name="T14" fmla="*/ 21 w 70"/>
                <a:gd name="T15" fmla="*/ 38 h 56"/>
                <a:gd name="T16" fmla="*/ 31 w 70"/>
                <a:gd name="T17" fmla="*/ 0 h 56"/>
                <a:gd name="T18" fmla="*/ 40 w 70"/>
                <a:gd name="T19" fmla="*/ 0 h 56"/>
                <a:gd name="T20" fmla="*/ 50 w 70"/>
                <a:gd name="T21" fmla="*/ 38 h 56"/>
                <a:gd name="T22" fmla="*/ 60 w 70"/>
                <a:gd name="T23" fmla="*/ 0 h 56"/>
                <a:gd name="T24" fmla="*/ 70 w 70"/>
                <a:gd name="T25" fmla="*/ 0 h 56"/>
                <a:gd name="T26" fmla="*/ 56 w 70"/>
                <a:gd name="T2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6">
                  <a:moveTo>
                    <a:pt x="56" y="56"/>
                  </a:moveTo>
                  <a:lnTo>
                    <a:pt x="46" y="56"/>
                  </a:lnTo>
                  <a:lnTo>
                    <a:pt x="35" y="16"/>
                  </a:lnTo>
                  <a:lnTo>
                    <a:pt x="25" y="56"/>
                  </a:lnTo>
                  <a:lnTo>
                    <a:pt x="15" y="56"/>
                  </a:lnTo>
                  <a:lnTo>
                    <a:pt x="0" y="0"/>
                  </a:lnTo>
                  <a:lnTo>
                    <a:pt x="10" y="0"/>
                  </a:lnTo>
                  <a:lnTo>
                    <a:pt x="21" y="38"/>
                  </a:lnTo>
                  <a:lnTo>
                    <a:pt x="31" y="0"/>
                  </a:lnTo>
                  <a:lnTo>
                    <a:pt x="40" y="0"/>
                  </a:lnTo>
                  <a:lnTo>
                    <a:pt x="50" y="38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6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4" name="Freeform 61">
              <a:extLst>
                <a:ext uri="{FF2B5EF4-FFF2-40B4-BE49-F238E27FC236}">
                  <a16:creationId xmlns:a16="http://schemas.microsoft.com/office/drawing/2014/main" id="{64F1DD18-05EE-4F9F-9E6B-E03C4C500F2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859957" y="6418333"/>
              <a:ext cx="87186" cy="102879"/>
            </a:xfrm>
            <a:custGeom>
              <a:avLst/>
              <a:gdLst>
                <a:gd name="T0" fmla="*/ 34 w 34"/>
                <a:gd name="T1" fmla="*/ 20 h 40"/>
                <a:gd name="T2" fmla="*/ 33 w 34"/>
                <a:gd name="T3" fmla="*/ 28 h 40"/>
                <a:gd name="T4" fmla="*/ 29 w 34"/>
                <a:gd name="T5" fmla="*/ 35 h 40"/>
                <a:gd name="T6" fmla="*/ 24 w 34"/>
                <a:gd name="T7" fmla="*/ 39 h 40"/>
                <a:gd name="T8" fmla="*/ 17 w 34"/>
                <a:gd name="T9" fmla="*/ 40 h 40"/>
                <a:gd name="T10" fmla="*/ 10 w 34"/>
                <a:gd name="T11" fmla="*/ 39 h 40"/>
                <a:gd name="T12" fmla="*/ 5 w 34"/>
                <a:gd name="T13" fmla="*/ 35 h 40"/>
                <a:gd name="T14" fmla="*/ 1 w 34"/>
                <a:gd name="T15" fmla="*/ 28 h 40"/>
                <a:gd name="T16" fmla="*/ 0 w 34"/>
                <a:gd name="T17" fmla="*/ 20 h 40"/>
                <a:gd name="T18" fmla="*/ 1 w 34"/>
                <a:gd name="T19" fmla="*/ 12 h 40"/>
                <a:gd name="T20" fmla="*/ 5 w 34"/>
                <a:gd name="T21" fmla="*/ 5 h 40"/>
                <a:gd name="T22" fmla="*/ 11 w 34"/>
                <a:gd name="T23" fmla="*/ 1 h 40"/>
                <a:gd name="T24" fmla="*/ 17 w 34"/>
                <a:gd name="T25" fmla="*/ 0 h 40"/>
                <a:gd name="T26" fmla="*/ 24 w 34"/>
                <a:gd name="T27" fmla="*/ 1 h 40"/>
                <a:gd name="T28" fmla="*/ 29 w 34"/>
                <a:gd name="T29" fmla="*/ 5 h 40"/>
                <a:gd name="T30" fmla="*/ 33 w 34"/>
                <a:gd name="T31" fmla="*/ 12 h 40"/>
                <a:gd name="T32" fmla="*/ 34 w 34"/>
                <a:gd name="T33" fmla="*/ 20 h 40"/>
                <a:gd name="T34" fmla="*/ 27 w 34"/>
                <a:gd name="T35" fmla="*/ 20 h 40"/>
                <a:gd name="T36" fmla="*/ 26 w 34"/>
                <a:gd name="T37" fmla="*/ 15 h 40"/>
                <a:gd name="T38" fmla="*/ 24 w 34"/>
                <a:gd name="T39" fmla="*/ 11 h 40"/>
                <a:gd name="T40" fmla="*/ 21 w 34"/>
                <a:gd name="T41" fmla="*/ 8 h 40"/>
                <a:gd name="T42" fmla="*/ 17 w 34"/>
                <a:gd name="T43" fmla="*/ 7 h 40"/>
                <a:gd name="T44" fmla="*/ 13 w 34"/>
                <a:gd name="T45" fmla="*/ 8 h 40"/>
                <a:gd name="T46" fmla="*/ 10 w 34"/>
                <a:gd name="T47" fmla="*/ 11 h 40"/>
                <a:gd name="T48" fmla="*/ 8 w 34"/>
                <a:gd name="T49" fmla="*/ 15 h 40"/>
                <a:gd name="T50" fmla="*/ 8 w 34"/>
                <a:gd name="T51" fmla="*/ 20 h 40"/>
                <a:gd name="T52" fmla="*/ 8 w 34"/>
                <a:gd name="T53" fmla="*/ 26 h 40"/>
                <a:gd name="T54" fmla="*/ 10 w 34"/>
                <a:gd name="T55" fmla="*/ 30 h 40"/>
                <a:gd name="T56" fmla="*/ 13 w 34"/>
                <a:gd name="T57" fmla="*/ 32 h 40"/>
                <a:gd name="T58" fmla="*/ 17 w 34"/>
                <a:gd name="T59" fmla="*/ 33 h 40"/>
                <a:gd name="T60" fmla="*/ 21 w 34"/>
                <a:gd name="T61" fmla="*/ 32 h 40"/>
                <a:gd name="T62" fmla="*/ 24 w 34"/>
                <a:gd name="T63" fmla="*/ 29 h 40"/>
                <a:gd name="T64" fmla="*/ 26 w 34"/>
                <a:gd name="T65" fmla="*/ 25 h 40"/>
                <a:gd name="T66" fmla="*/ 27 w 34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" h="40">
                  <a:moveTo>
                    <a:pt x="34" y="20"/>
                  </a:moveTo>
                  <a:cubicBezTo>
                    <a:pt x="34" y="23"/>
                    <a:pt x="34" y="26"/>
                    <a:pt x="33" y="28"/>
                  </a:cubicBezTo>
                  <a:cubicBezTo>
                    <a:pt x="32" y="31"/>
                    <a:pt x="31" y="33"/>
                    <a:pt x="29" y="35"/>
                  </a:cubicBezTo>
                  <a:cubicBezTo>
                    <a:pt x="28" y="37"/>
                    <a:pt x="26" y="38"/>
                    <a:pt x="24" y="39"/>
                  </a:cubicBezTo>
                  <a:cubicBezTo>
                    <a:pt x="22" y="40"/>
                    <a:pt x="20" y="40"/>
                    <a:pt x="17" y="40"/>
                  </a:cubicBezTo>
                  <a:cubicBezTo>
                    <a:pt x="15" y="40"/>
                    <a:pt x="12" y="40"/>
                    <a:pt x="10" y="39"/>
                  </a:cubicBezTo>
                  <a:cubicBezTo>
                    <a:pt x="8" y="38"/>
                    <a:pt x="6" y="36"/>
                    <a:pt x="5" y="35"/>
                  </a:cubicBezTo>
                  <a:cubicBezTo>
                    <a:pt x="3" y="33"/>
                    <a:pt x="2" y="31"/>
                    <a:pt x="1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7"/>
                    <a:pt x="1" y="14"/>
                    <a:pt x="1" y="12"/>
                  </a:cubicBezTo>
                  <a:cubicBezTo>
                    <a:pt x="2" y="9"/>
                    <a:pt x="4" y="7"/>
                    <a:pt x="5" y="5"/>
                  </a:cubicBezTo>
                  <a:cubicBezTo>
                    <a:pt x="7" y="4"/>
                    <a:pt x="8" y="2"/>
                    <a:pt x="11" y="1"/>
                  </a:cubicBezTo>
                  <a:cubicBezTo>
                    <a:pt x="13" y="1"/>
                    <a:pt x="15" y="0"/>
                    <a:pt x="17" y="0"/>
                  </a:cubicBezTo>
                  <a:cubicBezTo>
                    <a:pt x="20" y="0"/>
                    <a:pt x="22" y="1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3" y="12"/>
                  </a:cubicBezTo>
                  <a:cubicBezTo>
                    <a:pt x="34" y="14"/>
                    <a:pt x="34" y="17"/>
                    <a:pt x="34" y="20"/>
                  </a:cubicBezTo>
                  <a:close/>
                  <a:moveTo>
                    <a:pt x="27" y="20"/>
                  </a:moveTo>
                  <a:cubicBezTo>
                    <a:pt x="27" y="18"/>
                    <a:pt x="27" y="16"/>
                    <a:pt x="26" y="15"/>
                  </a:cubicBezTo>
                  <a:cubicBezTo>
                    <a:pt x="26" y="13"/>
                    <a:pt x="25" y="12"/>
                    <a:pt x="24" y="11"/>
                  </a:cubicBezTo>
                  <a:cubicBezTo>
                    <a:pt x="23" y="10"/>
                    <a:pt x="22" y="9"/>
                    <a:pt x="21" y="8"/>
                  </a:cubicBezTo>
                  <a:cubicBezTo>
                    <a:pt x="20" y="8"/>
                    <a:pt x="18" y="7"/>
                    <a:pt x="17" y="7"/>
                  </a:cubicBezTo>
                  <a:cubicBezTo>
                    <a:pt x="16" y="7"/>
                    <a:pt x="14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9" y="12"/>
                    <a:pt x="9" y="13"/>
                    <a:pt x="8" y="15"/>
                  </a:cubicBezTo>
                  <a:cubicBezTo>
                    <a:pt x="8" y="16"/>
                    <a:pt x="8" y="18"/>
                    <a:pt x="8" y="20"/>
                  </a:cubicBezTo>
                  <a:cubicBezTo>
                    <a:pt x="8" y="22"/>
                    <a:pt x="8" y="24"/>
                    <a:pt x="8" y="26"/>
                  </a:cubicBezTo>
                  <a:cubicBezTo>
                    <a:pt x="9" y="27"/>
                    <a:pt x="10" y="28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9" y="33"/>
                    <a:pt x="20" y="33"/>
                    <a:pt x="21" y="32"/>
                  </a:cubicBezTo>
                  <a:cubicBezTo>
                    <a:pt x="22" y="31"/>
                    <a:pt x="23" y="30"/>
                    <a:pt x="24" y="29"/>
                  </a:cubicBezTo>
                  <a:cubicBezTo>
                    <a:pt x="25" y="28"/>
                    <a:pt x="26" y="27"/>
                    <a:pt x="26" y="25"/>
                  </a:cubicBezTo>
                  <a:cubicBezTo>
                    <a:pt x="27" y="24"/>
                    <a:pt x="27" y="22"/>
                    <a:pt x="27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5" name="Freeform 62">
              <a:extLst>
                <a:ext uri="{FF2B5EF4-FFF2-40B4-BE49-F238E27FC236}">
                  <a16:creationId xmlns:a16="http://schemas.microsoft.com/office/drawing/2014/main" id="{6051CC00-BFF2-4334-9855-62AD588546F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68067" y="6418333"/>
              <a:ext cx="57543" cy="101135"/>
            </a:xfrm>
            <a:custGeom>
              <a:avLst/>
              <a:gdLst>
                <a:gd name="T0" fmla="*/ 21 w 23"/>
                <a:gd name="T1" fmla="*/ 9 h 39"/>
                <a:gd name="T2" fmla="*/ 18 w 23"/>
                <a:gd name="T3" fmla="*/ 8 h 39"/>
                <a:gd name="T4" fmla="*/ 15 w 23"/>
                <a:gd name="T5" fmla="*/ 7 h 39"/>
                <a:gd name="T6" fmla="*/ 10 w 23"/>
                <a:gd name="T7" fmla="*/ 10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1 h 39"/>
                <a:gd name="T16" fmla="*/ 8 w 23"/>
                <a:gd name="T17" fmla="*/ 1 h 39"/>
                <a:gd name="T18" fmla="*/ 8 w 23"/>
                <a:gd name="T19" fmla="*/ 5 h 39"/>
                <a:gd name="T20" fmla="*/ 9 w 23"/>
                <a:gd name="T21" fmla="*/ 3 h 39"/>
                <a:gd name="T22" fmla="*/ 11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0 w 23"/>
                <a:gd name="T29" fmla="*/ 1 h 39"/>
                <a:gd name="T30" fmla="*/ 23 w 23"/>
                <a:gd name="T31" fmla="*/ 2 h 39"/>
                <a:gd name="T32" fmla="*/ 21 w 23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9"/>
                  </a:moveTo>
                  <a:cubicBezTo>
                    <a:pt x="20" y="8"/>
                    <a:pt x="19" y="8"/>
                    <a:pt x="18" y="8"/>
                  </a:cubicBezTo>
                  <a:cubicBezTo>
                    <a:pt x="18" y="8"/>
                    <a:pt x="17" y="7"/>
                    <a:pt x="15" y="7"/>
                  </a:cubicBezTo>
                  <a:cubicBezTo>
                    <a:pt x="13" y="7"/>
                    <a:pt x="11" y="8"/>
                    <a:pt x="10" y="10"/>
                  </a:cubicBezTo>
                  <a:cubicBezTo>
                    <a:pt x="8" y="12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9" y="3"/>
                    <a:pt x="9" y="3"/>
                  </a:cubicBezTo>
                  <a:cubicBezTo>
                    <a:pt x="10" y="2"/>
                    <a:pt x="11" y="2"/>
                    <a:pt x="11" y="1"/>
                  </a:cubicBezTo>
                  <a:cubicBezTo>
                    <a:pt x="12" y="1"/>
                    <a:pt x="13" y="1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19" y="0"/>
                    <a:pt x="20" y="1"/>
                  </a:cubicBezTo>
                  <a:cubicBezTo>
                    <a:pt x="21" y="1"/>
                    <a:pt x="22" y="1"/>
                    <a:pt x="23" y="2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6" name="Freeform 63">
              <a:extLst>
                <a:ext uri="{FF2B5EF4-FFF2-40B4-BE49-F238E27FC236}">
                  <a16:creationId xmlns:a16="http://schemas.microsoft.com/office/drawing/2014/main" id="{905DD261-B224-46ED-8CEE-E8D180BA4B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43046" y="6383459"/>
              <a:ext cx="19181" cy="136010"/>
            </a:xfrm>
            <a:custGeom>
              <a:avLst/>
              <a:gdLst>
                <a:gd name="T0" fmla="*/ 0 w 11"/>
                <a:gd name="T1" fmla="*/ 78 h 78"/>
                <a:gd name="T2" fmla="*/ 0 w 11"/>
                <a:gd name="T3" fmla="*/ 6 h 78"/>
                <a:gd name="T4" fmla="*/ 11 w 11"/>
                <a:gd name="T5" fmla="*/ 0 h 78"/>
                <a:gd name="T6" fmla="*/ 11 w 11"/>
                <a:gd name="T7" fmla="*/ 78 h 78"/>
                <a:gd name="T8" fmla="*/ 0 w 1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8">
                  <a:moveTo>
                    <a:pt x="0" y="78"/>
                  </a:moveTo>
                  <a:lnTo>
                    <a:pt x="0" y="6"/>
                  </a:lnTo>
                  <a:lnTo>
                    <a:pt x="11" y="0"/>
                  </a:lnTo>
                  <a:lnTo>
                    <a:pt x="11" y="7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7" name="Freeform 64">
              <a:extLst>
                <a:ext uri="{FF2B5EF4-FFF2-40B4-BE49-F238E27FC236}">
                  <a16:creationId xmlns:a16="http://schemas.microsoft.com/office/drawing/2014/main" id="{A23129DF-0296-4CA9-9723-124682F0A70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084896" y="6383459"/>
              <a:ext cx="80211" cy="137753"/>
            </a:xfrm>
            <a:custGeom>
              <a:avLst/>
              <a:gdLst>
                <a:gd name="T0" fmla="*/ 24 w 32"/>
                <a:gd name="T1" fmla="*/ 53 h 54"/>
                <a:gd name="T2" fmla="*/ 24 w 32"/>
                <a:gd name="T3" fmla="*/ 50 h 54"/>
                <a:gd name="T4" fmla="*/ 22 w 32"/>
                <a:gd name="T5" fmla="*/ 51 h 54"/>
                <a:gd name="T6" fmla="*/ 20 w 32"/>
                <a:gd name="T7" fmla="*/ 53 h 54"/>
                <a:gd name="T8" fmla="*/ 17 w 32"/>
                <a:gd name="T9" fmla="*/ 54 h 54"/>
                <a:gd name="T10" fmla="*/ 14 w 32"/>
                <a:gd name="T11" fmla="*/ 54 h 54"/>
                <a:gd name="T12" fmla="*/ 9 w 32"/>
                <a:gd name="T13" fmla="*/ 53 h 54"/>
                <a:gd name="T14" fmla="*/ 4 w 32"/>
                <a:gd name="T15" fmla="*/ 49 h 54"/>
                <a:gd name="T16" fmla="*/ 1 w 32"/>
                <a:gd name="T17" fmla="*/ 43 h 54"/>
                <a:gd name="T18" fmla="*/ 0 w 32"/>
                <a:gd name="T19" fmla="*/ 33 h 54"/>
                <a:gd name="T20" fmla="*/ 1 w 32"/>
                <a:gd name="T21" fmla="*/ 25 h 54"/>
                <a:gd name="T22" fmla="*/ 4 w 32"/>
                <a:gd name="T23" fmla="*/ 19 h 54"/>
                <a:gd name="T24" fmla="*/ 9 w 32"/>
                <a:gd name="T25" fmla="*/ 15 h 54"/>
                <a:gd name="T26" fmla="*/ 15 w 32"/>
                <a:gd name="T27" fmla="*/ 14 h 54"/>
                <a:gd name="T28" fmla="*/ 18 w 32"/>
                <a:gd name="T29" fmla="*/ 14 h 54"/>
                <a:gd name="T30" fmla="*/ 20 w 32"/>
                <a:gd name="T31" fmla="*/ 15 h 54"/>
                <a:gd name="T32" fmla="*/ 22 w 32"/>
                <a:gd name="T33" fmla="*/ 17 h 54"/>
                <a:gd name="T34" fmla="*/ 24 w 32"/>
                <a:gd name="T35" fmla="*/ 18 h 54"/>
                <a:gd name="T36" fmla="*/ 24 w 32"/>
                <a:gd name="T37" fmla="*/ 4 h 54"/>
                <a:gd name="T38" fmla="*/ 32 w 32"/>
                <a:gd name="T39" fmla="*/ 0 h 54"/>
                <a:gd name="T40" fmla="*/ 32 w 32"/>
                <a:gd name="T41" fmla="*/ 53 h 54"/>
                <a:gd name="T42" fmla="*/ 24 w 32"/>
                <a:gd name="T43" fmla="*/ 53 h 54"/>
                <a:gd name="T44" fmla="*/ 24 w 32"/>
                <a:gd name="T45" fmla="*/ 26 h 54"/>
                <a:gd name="T46" fmla="*/ 23 w 32"/>
                <a:gd name="T47" fmla="*/ 24 h 54"/>
                <a:gd name="T48" fmla="*/ 21 w 32"/>
                <a:gd name="T49" fmla="*/ 23 h 54"/>
                <a:gd name="T50" fmla="*/ 18 w 32"/>
                <a:gd name="T51" fmla="*/ 22 h 54"/>
                <a:gd name="T52" fmla="*/ 15 w 32"/>
                <a:gd name="T53" fmla="*/ 21 h 54"/>
                <a:gd name="T54" fmla="*/ 9 w 32"/>
                <a:gd name="T55" fmla="*/ 24 h 54"/>
                <a:gd name="T56" fmla="*/ 7 w 32"/>
                <a:gd name="T57" fmla="*/ 33 h 54"/>
                <a:gd name="T58" fmla="*/ 8 w 32"/>
                <a:gd name="T59" fmla="*/ 39 h 54"/>
                <a:gd name="T60" fmla="*/ 9 w 32"/>
                <a:gd name="T61" fmla="*/ 44 h 54"/>
                <a:gd name="T62" fmla="*/ 12 w 32"/>
                <a:gd name="T63" fmla="*/ 46 h 54"/>
                <a:gd name="T64" fmla="*/ 16 w 32"/>
                <a:gd name="T65" fmla="*/ 47 h 54"/>
                <a:gd name="T66" fmla="*/ 18 w 32"/>
                <a:gd name="T67" fmla="*/ 47 h 54"/>
                <a:gd name="T68" fmla="*/ 21 w 32"/>
                <a:gd name="T69" fmla="*/ 46 h 54"/>
                <a:gd name="T70" fmla="*/ 23 w 32"/>
                <a:gd name="T71" fmla="*/ 44 h 54"/>
                <a:gd name="T72" fmla="*/ 24 w 32"/>
                <a:gd name="T73" fmla="*/ 42 h 54"/>
                <a:gd name="T74" fmla="*/ 24 w 32"/>
                <a:gd name="T75" fmla="*/ 2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" h="54">
                  <a:moveTo>
                    <a:pt x="24" y="53"/>
                  </a:move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3" y="51"/>
                    <a:pt x="22" y="51"/>
                  </a:cubicBezTo>
                  <a:cubicBezTo>
                    <a:pt x="21" y="52"/>
                    <a:pt x="21" y="52"/>
                    <a:pt x="20" y="53"/>
                  </a:cubicBezTo>
                  <a:cubicBezTo>
                    <a:pt x="19" y="53"/>
                    <a:pt x="18" y="54"/>
                    <a:pt x="17" y="54"/>
                  </a:cubicBezTo>
                  <a:cubicBezTo>
                    <a:pt x="16" y="54"/>
                    <a:pt x="15" y="54"/>
                    <a:pt x="14" y="54"/>
                  </a:cubicBezTo>
                  <a:cubicBezTo>
                    <a:pt x="12" y="54"/>
                    <a:pt x="10" y="54"/>
                    <a:pt x="9" y="53"/>
                  </a:cubicBezTo>
                  <a:cubicBezTo>
                    <a:pt x="7" y="52"/>
                    <a:pt x="5" y="51"/>
                    <a:pt x="4" y="49"/>
                  </a:cubicBezTo>
                  <a:cubicBezTo>
                    <a:pt x="3" y="48"/>
                    <a:pt x="1" y="45"/>
                    <a:pt x="1" y="43"/>
                  </a:cubicBezTo>
                  <a:cubicBezTo>
                    <a:pt x="0" y="40"/>
                    <a:pt x="0" y="37"/>
                    <a:pt x="0" y="33"/>
                  </a:cubicBezTo>
                  <a:cubicBezTo>
                    <a:pt x="0" y="30"/>
                    <a:pt x="0" y="27"/>
                    <a:pt x="1" y="25"/>
                  </a:cubicBezTo>
                  <a:cubicBezTo>
                    <a:pt x="2" y="22"/>
                    <a:pt x="3" y="20"/>
                    <a:pt x="4" y="19"/>
                  </a:cubicBezTo>
                  <a:cubicBezTo>
                    <a:pt x="6" y="17"/>
                    <a:pt x="7" y="16"/>
                    <a:pt x="9" y="15"/>
                  </a:cubicBezTo>
                  <a:cubicBezTo>
                    <a:pt x="11" y="14"/>
                    <a:pt x="13" y="14"/>
                    <a:pt x="15" y="14"/>
                  </a:cubicBezTo>
                  <a:cubicBezTo>
                    <a:pt x="16" y="14"/>
                    <a:pt x="17" y="14"/>
                    <a:pt x="18" y="14"/>
                  </a:cubicBezTo>
                  <a:cubicBezTo>
                    <a:pt x="18" y="15"/>
                    <a:pt x="19" y="15"/>
                    <a:pt x="20" y="15"/>
                  </a:cubicBezTo>
                  <a:cubicBezTo>
                    <a:pt x="21" y="16"/>
                    <a:pt x="22" y="16"/>
                    <a:pt x="22" y="17"/>
                  </a:cubicBezTo>
                  <a:cubicBezTo>
                    <a:pt x="23" y="17"/>
                    <a:pt x="24" y="18"/>
                    <a:pt x="24" y="18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53"/>
                    <a:pt x="32" y="53"/>
                    <a:pt x="32" y="53"/>
                  </a:cubicBezTo>
                  <a:lnTo>
                    <a:pt x="24" y="53"/>
                  </a:lnTo>
                  <a:close/>
                  <a:moveTo>
                    <a:pt x="24" y="26"/>
                  </a:moveTo>
                  <a:cubicBezTo>
                    <a:pt x="24" y="26"/>
                    <a:pt x="23" y="25"/>
                    <a:pt x="23" y="24"/>
                  </a:cubicBezTo>
                  <a:cubicBezTo>
                    <a:pt x="22" y="24"/>
                    <a:pt x="22" y="23"/>
                    <a:pt x="21" y="23"/>
                  </a:cubicBezTo>
                  <a:cubicBezTo>
                    <a:pt x="20" y="22"/>
                    <a:pt x="19" y="22"/>
                    <a:pt x="18" y="22"/>
                  </a:cubicBezTo>
                  <a:cubicBezTo>
                    <a:pt x="17" y="21"/>
                    <a:pt x="16" y="21"/>
                    <a:pt x="15" y="21"/>
                  </a:cubicBezTo>
                  <a:cubicBezTo>
                    <a:pt x="13" y="21"/>
                    <a:pt x="11" y="22"/>
                    <a:pt x="9" y="24"/>
                  </a:cubicBezTo>
                  <a:cubicBezTo>
                    <a:pt x="8" y="26"/>
                    <a:pt x="7" y="29"/>
                    <a:pt x="7" y="33"/>
                  </a:cubicBezTo>
                  <a:cubicBezTo>
                    <a:pt x="7" y="36"/>
                    <a:pt x="7" y="38"/>
                    <a:pt x="8" y="39"/>
                  </a:cubicBezTo>
                  <a:cubicBezTo>
                    <a:pt x="8" y="41"/>
                    <a:pt x="9" y="43"/>
                    <a:pt x="9" y="44"/>
                  </a:cubicBezTo>
                  <a:cubicBezTo>
                    <a:pt x="10" y="45"/>
                    <a:pt x="11" y="46"/>
                    <a:pt x="12" y="46"/>
                  </a:cubicBezTo>
                  <a:cubicBezTo>
                    <a:pt x="13" y="47"/>
                    <a:pt x="14" y="47"/>
                    <a:pt x="16" y="47"/>
                  </a:cubicBezTo>
                  <a:cubicBezTo>
                    <a:pt x="17" y="47"/>
                    <a:pt x="18" y="47"/>
                    <a:pt x="18" y="47"/>
                  </a:cubicBezTo>
                  <a:cubicBezTo>
                    <a:pt x="19" y="46"/>
                    <a:pt x="20" y="46"/>
                    <a:pt x="21" y="46"/>
                  </a:cubicBezTo>
                  <a:cubicBezTo>
                    <a:pt x="21" y="45"/>
                    <a:pt x="22" y="45"/>
                    <a:pt x="23" y="44"/>
                  </a:cubicBezTo>
                  <a:cubicBezTo>
                    <a:pt x="23" y="43"/>
                    <a:pt x="24" y="43"/>
                    <a:pt x="24" y="42"/>
                  </a:cubicBezTo>
                  <a:lnTo>
                    <a:pt x="24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8" name="Freeform 65">
              <a:extLst>
                <a:ext uri="{FF2B5EF4-FFF2-40B4-BE49-F238E27FC236}">
                  <a16:creationId xmlns:a16="http://schemas.microsoft.com/office/drawing/2014/main" id="{A2A2BF8E-DA3A-4AC0-B7EB-7CAABFC9E69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29624" y="6421821"/>
              <a:ext cx="122060" cy="97648"/>
            </a:xfrm>
            <a:custGeom>
              <a:avLst/>
              <a:gdLst>
                <a:gd name="T0" fmla="*/ 55 w 70"/>
                <a:gd name="T1" fmla="*/ 56 h 56"/>
                <a:gd name="T2" fmla="*/ 45 w 70"/>
                <a:gd name="T3" fmla="*/ 56 h 56"/>
                <a:gd name="T4" fmla="*/ 35 w 70"/>
                <a:gd name="T5" fmla="*/ 16 h 56"/>
                <a:gd name="T6" fmla="*/ 25 w 70"/>
                <a:gd name="T7" fmla="*/ 56 h 56"/>
                <a:gd name="T8" fmla="*/ 16 w 70"/>
                <a:gd name="T9" fmla="*/ 56 h 56"/>
                <a:gd name="T10" fmla="*/ 0 w 70"/>
                <a:gd name="T11" fmla="*/ 0 h 56"/>
                <a:gd name="T12" fmla="*/ 12 w 70"/>
                <a:gd name="T13" fmla="*/ 0 h 56"/>
                <a:gd name="T14" fmla="*/ 20 w 70"/>
                <a:gd name="T15" fmla="*/ 38 h 56"/>
                <a:gd name="T16" fmla="*/ 31 w 70"/>
                <a:gd name="T17" fmla="*/ 0 h 56"/>
                <a:gd name="T18" fmla="*/ 39 w 70"/>
                <a:gd name="T19" fmla="*/ 0 h 56"/>
                <a:gd name="T20" fmla="*/ 51 w 70"/>
                <a:gd name="T21" fmla="*/ 38 h 56"/>
                <a:gd name="T22" fmla="*/ 60 w 70"/>
                <a:gd name="T23" fmla="*/ 0 h 56"/>
                <a:gd name="T24" fmla="*/ 70 w 70"/>
                <a:gd name="T25" fmla="*/ 0 h 56"/>
                <a:gd name="T26" fmla="*/ 55 w 70"/>
                <a:gd name="T2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6">
                  <a:moveTo>
                    <a:pt x="55" y="56"/>
                  </a:moveTo>
                  <a:lnTo>
                    <a:pt x="45" y="56"/>
                  </a:lnTo>
                  <a:lnTo>
                    <a:pt x="35" y="16"/>
                  </a:lnTo>
                  <a:lnTo>
                    <a:pt x="25" y="56"/>
                  </a:lnTo>
                  <a:lnTo>
                    <a:pt x="16" y="5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20" y="38"/>
                  </a:lnTo>
                  <a:lnTo>
                    <a:pt x="31" y="0"/>
                  </a:lnTo>
                  <a:lnTo>
                    <a:pt x="39" y="0"/>
                  </a:lnTo>
                  <a:lnTo>
                    <a:pt x="51" y="38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5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9" name="Freeform 66">
              <a:extLst>
                <a:ext uri="{FF2B5EF4-FFF2-40B4-BE49-F238E27FC236}">
                  <a16:creationId xmlns:a16="http://schemas.microsoft.com/office/drawing/2014/main" id="{BEBFC1A4-92B9-418F-A0A9-2E210A37BC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362147" y="6418333"/>
              <a:ext cx="88930" cy="102879"/>
            </a:xfrm>
            <a:custGeom>
              <a:avLst/>
              <a:gdLst>
                <a:gd name="T0" fmla="*/ 35 w 35"/>
                <a:gd name="T1" fmla="*/ 20 h 40"/>
                <a:gd name="T2" fmla="*/ 33 w 35"/>
                <a:gd name="T3" fmla="*/ 28 h 40"/>
                <a:gd name="T4" fmla="*/ 30 w 35"/>
                <a:gd name="T5" fmla="*/ 35 h 40"/>
                <a:gd name="T6" fmla="*/ 24 w 35"/>
                <a:gd name="T7" fmla="*/ 39 h 40"/>
                <a:gd name="T8" fmla="*/ 17 w 35"/>
                <a:gd name="T9" fmla="*/ 40 h 40"/>
                <a:gd name="T10" fmla="*/ 11 w 35"/>
                <a:gd name="T11" fmla="*/ 39 h 40"/>
                <a:gd name="T12" fmla="*/ 5 w 35"/>
                <a:gd name="T13" fmla="*/ 35 h 40"/>
                <a:gd name="T14" fmla="*/ 2 w 35"/>
                <a:gd name="T15" fmla="*/ 28 h 40"/>
                <a:gd name="T16" fmla="*/ 0 w 35"/>
                <a:gd name="T17" fmla="*/ 20 h 40"/>
                <a:gd name="T18" fmla="*/ 2 w 35"/>
                <a:gd name="T19" fmla="*/ 12 h 40"/>
                <a:gd name="T20" fmla="*/ 5 w 35"/>
                <a:gd name="T21" fmla="*/ 5 h 40"/>
                <a:gd name="T22" fmla="*/ 11 w 35"/>
                <a:gd name="T23" fmla="*/ 1 h 40"/>
                <a:gd name="T24" fmla="*/ 18 w 35"/>
                <a:gd name="T25" fmla="*/ 0 h 40"/>
                <a:gd name="T26" fmla="*/ 24 w 35"/>
                <a:gd name="T27" fmla="*/ 1 h 40"/>
                <a:gd name="T28" fmla="*/ 30 w 35"/>
                <a:gd name="T29" fmla="*/ 5 h 40"/>
                <a:gd name="T30" fmla="*/ 33 w 35"/>
                <a:gd name="T31" fmla="*/ 12 h 40"/>
                <a:gd name="T32" fmla="*/ 35 w 35"/>
                <a:gd name="T33" fmla="*/ 20 h 40"/>
                <a:gd name="T34" fmla="*/ 27 w 35"/>
                <a:gd name="T35" fmla="*/ 20 h 40"/>
                <a:gd name="T36" fmla="*/ 26 w 35"/>
                <a:gd name="T37" fmla="*/ 15 h 40"/>
                <a:gd name="T38" fmla="*/ 24 w 35"/>
                <a:gd name="T39" fmla="*/ 11 h 40"/>
                <a:gd name="T40" fmla="*/ 21 w 35"/>
                <a:gd name="T41" fmla="*/ 8 h 40"/>
                <a:gd name="T42" fmla="*/ 17 w 35"/>
                <a:gd name="T43" fmla="*/ 7 h 40"/>
                <a:gd name="T44" fmla="*/ 13 w 35"/>
                <a:gd name="T45" fmla="*/ 8 h 40"/>
                <a:gd name="T46" fmla="*/ 10 w 35"/>
                <a:gd name="T47" fmla="*/ 11 h 40"/>
                <a:gd name="T48" fmla="*/ 9 w 35"/>
                <a:gd name="T49" fmla="*/ 15 h 40"/>
                <a:gd name="T50" fmla="*/ 8 w 35"/>
                <a:gd name="T51" fmla="*/ 20 h 40"/>
                <a:gd name="T52" fmla="*/ 9 w 35"/>
                <a:gd name="T53" fmla="*/ 26 h 40"/>
                <a:gd name="T54" fmla="*/ 11 w 35"/>
                <a:gd name="T55" fmla="*/ 30 h 40"/>
                <a:gd name="T56" fmla="*/ 14 w 35"/>
                <a:gd name="T57" fmla="*/ 32 h 40"/>
                <a:gd name="T58" fmla="*/ 18 w 35"/>
                <a:gd name="T59" fmla="*/ 33 h 40"/>
                <a:gd name="T60" fmla="*/ 21 w 35"/>
                <a:gd name="T61" fmla="*/ 32 h 40"/>
                <a:gd name="T62" fmla="*/ 24 w 35"/>
                <a:gd name="T63" fmla="*/ 29 h 40"/>
                <a:gd name="T64" fmla="*/ 26 w 35"/>
                <a:gd name="T65" fmla="*/ 25 h 40"/>
                <a:gd name="T66" fmla="*/ 27 w 35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40">
                  <a:moveTo>
                    <a:pt x="35" y="20"/>
                  </a:moveTo>
                  <a:cubicBezTo>
                    <a:pt x="35" y="23"/>
                    <a:pt x="34" y="26"/>
                    <a:pt x="33" y="28"/>
                  </a:cubicBezTo>
                  <a:cubicBezTo>
                    <a:pt x="32" y="31"/>
                    <a:pt x="31" y="33"/>
                    <a:pt x="30" y="35"/>
                  </a:cubicBezTo>
                  <a:cubicBezTo>
                    <a:pt x="28" y="37"/>
                    <a:pt x="26" y="38"/>
                    <a:pt x="24" y="39"/>
                  </a:cubicBezTo>
                  <a:cubicBezTo>
                    <a:pt x="22" y="40"/>
                    <a:pt x="20" y="40"/>
                    <a:pt x="17" y="40"/>
                  </a:cubicBezTo>
                  <a:cubicBezTo>
                    <a:pt x="15" y="40"/>
                    <a:pt x="13" y="40"/>
                    <a:pt x="11" y="39"/>
                  </a:cubicBezTo>
                  <a:cubicBezTo>
                    <a:pt x="8" y="38"/>
                    <a:pt x="7" y="36"/>
                    <a:pt x="5" y="35"/>
                  </a:cubicBezTo>
                  <a:cubicBezTo>
                    <a:pt x="4" y="33"/>
                    <a:pt x="2" y="31"/>
                    <a:pt x="2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7"/>
                    <a:pt x="1" y="14"/>
                    <a:pt x="2" y="12"/>
                  </a:cubicBezTo>
                  <a:cubicBezTo>
                    <a:pt x="3" y="9"/>
                    <a:pt x="4" y="7"/>
                    <a:pt x="5" y="5"/>
                  </a:cubicBezTo>
                  <a:cubicBezTo>
                    <a:pt x="7" y="4"/>
                    <a:pt x="9" y="2"/>
                    <a:pt x="11" y="1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20" y="0"/>
                    <a:pt x="22" y="1"/>
                    <a:pt x="24" y="1"/>
                  </a:cubicBezTo>
                  <a:cubicBezTo>
                    <a:pt x="26" y="2"/>
                    <a:pt x="28" y="4"/>
                    <a:pt x="30" y="5"/>
                  </a:cubicBezTo>
                  <a:cubicBezTo>
                    <a:pt x="31" y="7"/>
                    <a:pt x="32" y="9"/>
                    <a:pt x="33" y="12"/>
                  </a:cubicBezTo>
                  <a:cubicBezTo>
                    <a:pt x="34" y="14"/>
                    <a:pt x="35" y="17"/>
                    <a:pt x="35" y="20"/>
                  </a:cubicBezTo>
                  <a:close/>
                  <a:moveTo>
                    <a:pt x="27" y="20"/>
                  </a:moveTo>
                  <a:cubicBezTo>
                    <a:pt x="27" y="18"/>
                    <a:pt x="27" y="16"/>
                    <a:pt x="26" y="15"/>
                  </a:cubicBezTo>
                  <a:cubicBezTo>
                    <a:pt x="26" y="13"/>
                    <a:pt x="25" y="12"/>
                    <a:pt x="24" y="11"/>
                  </a:cubicBezTo>
                  <a:cubicBezTo>
                    <a:pt x="24" y="10"/>
                    <a:pt x="23" y="9"/>
                    <a:pt x="21" y="8"/>
                  </a:cubicBezTo>
                  <a:cubicBezTo>
                    <a:pt x="20" y="8"/>
                    <a:pt x="19" y="7"/>
                    <a:pt x="17" y="7"/>
                  </a:cubicBezTo>
                  <a:cubicBezTo>
                    <a:pt x="16" y="7"/>
                    <a:pt x="14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10" y="12"/>
                    <a:pt x="9" y="13"/>
                    <a:pt x="9" y="15"/>
                  </a:cubicBezTo>
                  <a:cubicBezTo>
                    <a:pt x="8" y="16"/>
                    <a:pt x="8" y="18"/>
                    <a:pt x="8" y="20"/>
                  </a:cubicBezTo>
                  <a:cubicBezTo>
                    <a:pt x="8" y="22"/>
                    <a:pt x="8" y="24"/>
                    <a:pt x="9" y="26"/>
                  </a:cubicBezTo>
                  <a:cubicBezTo>
                    <a:pt x="9" y="27"/>
                    <a:pt x="10" y="28"/>
                    <a:pt x="11" y="30"/>
                  </a:cubicBezTo>
                  <a:cubicBezTo>
                    <a:pt x="11" y="31"/>
                    <a:pt x="12" y="32"/>
                    <a:pt x="14" y="32"/>
                  </a:cubicBezTo>
                  <a:cubicBezTo>
                    <a:pt x="15" y="33"/>
                    <a:pt x="16" y="33"/>
                    <a:pt x="18" y="33"/>
                  </a:cubicBezTo>
                  <a:cubicBezTo>
                    <a:pt x="19" y="33"/>
                    <a:pt x="20" y="33"/>
                    <a:pt x="21" y="32"/>
                  </a:cubicBezTo>
                  <a:cubicBezTo>
                    <a:pt x="23" y="31"/>
                    <a:pt x="24" y="30"/>
                    <a:pt x="24" y="29"/>
                  </a:cubicBezTo>
                  <a:cubicBezTo>
                    <a:pt x="25" y="28"/>
                    <a:pt x="26" y="27"/>
                    <a:pt x="26" y="25"/>
                  </a:cubicBezTo>
                  <a:cubicBezTo>
                    <a:pt x="27" y="24"/>
                    <a:pt x="27" y="22"/>
                    <a:pt x="27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0" name="Freeform 67">
              <a:extLst>
                <a:ext uri="{FF2B5EF4-FFF2-40B4-BE49-F238E27FC236}">
                  <a16:creationId xmlns:a16="http://schemas.microsoft.com/office/drawing/2014/main" id="{A28B9FD0-8354-4DD6-856A-157C5F8768E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68514" y="6418333"/>
              <a:ext cx="59286" cy="101135"/>
            </a:xfrm>
            <a:custGeom>
              <a:avLst/>
              <a:gdLst>
                <a:gd name="T0" fmla="*/ 21 w 23"/>
                <a:gd name="T1" fmla="*/ 9 h 39"/>
                <a:gd name="T2" fmla="*/ 19 w 23"/>
                <a:gd name="T3" fmla="*/ 8 h 39"/>
                <a:gd name="T4" fmla="*/ 16 w 23"/>
                <a:gd name="T5" fmla="*/ 7 h 39"/>
                <a:gd name="T6" fmla="*/ 10 w 23"/>
                <a:gd name="T7" fmla="*/ 10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1 h 39"/>
                <a:gd name="T16" fmla="*/ 8 w 23"/>
                <a:gd name="T17" fmla="*/ 1 h 39"/>
                <a:gd name="T18" fmla="*/ 8 w 23"/>
                <a:gd name="T19" fmla="*/ 5 h 39"/>
                <a:gd name="T20" fmla="*/ 10 w 23"/>
                <a:gd name="T21" fmla="*/ 3 h 39"/>
                <a:gd name="T22" fmla="*/ 12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1 w 23"/>
                <a:gd name="T29" fmla="*/ 1 h 39"/>
                <a:gd name="T30" fmla="*/ 23 w 23"/>
                <a:gd name="T31" fmla="*/ 2 h 39"/>
                <a:gd name="T32" fmla="*/ 21 w 23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9"/>
                  </a:moveTo>
                  <a:cubicBezTo>
                    <a:pt x="20" y="8"/>
                    <a:pt x="20" y="8"/>
                    <a:pt x="19" y="8"/>
                  </a:cubicBezTo>
                  <a:cubicBezTo>
                    <a:pt x="18" y="8"/>
                    <a:pt x="17" y="7"/>
                    <a:pt x="16" y="7"/>
                  </a:cubicBezTo>
                  <a:cubicBezTo>
                    <a:pt x="13" y="7"/>
                    <a:pt x="11" y="8"/>
                    <a:pt x="10" y="10"/>
                  </a:cubicBezTo>
                  <a:cubicBezTo>
                    <a:pt x="9" y="12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9" y="3"/>
                    <a:pt x="10" y="3"/>
                  </a:cubicBezTo>
                  <a:cubicBezTo>
                    <a:pt x="10" y="2"/>
                    <a:pt x="11" y="2"/>
                    <a:pt x="12" y="1"/>
                  </a:cubicBezTo>
                  <a:cubicBezTo>
                    <a:pt x="12" y="1"/>
                    <a:pt x="13" y="1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3" y="2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1" name="Freeform 68">
              <a:extLst>
                <a:ext uri="{FF2B5EF4-FFF2-40B4-BE49-F238E27FC236}">
                  <a16:creationId xmlns:a16="http://schemas.microsoft.com/office/drawing/2014/main" id="{83D3DEEE-A610-48BE-BADD-6BA188B5B86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45237" y="6383459"/>
              <a:ext cx="76723" cy="136010"/>
            </a:xfrm>
            <a:custGeom>
              <a:avLst/>
              <a:gdLst>
                <a:gd name="T0" fmla="*/ 31 w 44"/>
                <a:gd name="T1" fmla="*/ 78 h 78"/>
                <a:gd name="T2" fmla="*/ 19 w 44"/>
                <a:gd name="T3" fmla="*/ 50 h 78"/>
                <a:gd name="T4" fmla="*/ 10 w 44"/>
                <a:gd name="T5" fmla="*/ 61 h 78"/>
                <a:gd name="T6" fmla="*/ 10 w 44"/>
                <a:gd name="T7" fmla="*/ 78 h 78"/>
                <a:gd name="T8" fmla="*/ 0 w 44"/>
                <a:gd name="T9" fmla="*/ 78 h 78"/>
                <a:gd name="T10" fmla="*/ 0 w 44"/>
                <a:gd name="T11" fmla="*/ 6 h 78"/>
                <a:gd name="T12" fmla="*/ 10 w 44"/>
                <a:gd name="T13" fmla="*/ 0 h 78"/>
                <a:gd name="T14" fmla="*/ 10 w 44"/>
                <a:gd name="T15" fmla="*/ 47 h 78"/>
                <a:gd name="T16" fmla="*/ 28 w 44"/>
                <a:gd name="T17" fmla="*/ 22 h 78"/>
                <a:gd name="T18" fmla="*/ 41 w 44"/>
                <a:gd name="T19" fmla="*/ 22 h 78"/>
                <a:gd name="T20" fmla="*/ 26 w 44"/>
                <a:gd name="T21" fmla="*/ 41 h 78"/>
                <a:gd name="T22" fmla="*/ 44 w 44"/>
                <a:gd name="T23" fmla="*/ 78 h 78"/>
                <a:gd name="T24" fmla="*/ 31 w 44"/>
                <a:gd name="T2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78">
                  <a:moveTo>
                    <a:pt x="31" y="78"/>
                  </a:moveTo>
                  <a:lnTo>
                    <a:pt x="19" y="50"/>
                  </a:lnTo>
                  <a:lnTo>
                    <a:pt x="10" y="61"/>
                  </a:lnTo>
                  <a:lnTo>
                    <a:pt x="10" y="78"/>
                  </a:lnTo>
                  <a:lnTo>
                    <a:pt x="0" y="78"/>
                  </a:lnTo>
                  <a:lnTo>
                    <a:pt x="0" y="6"/>
                  </a:lnTo>
                  <a:lnTo>
                    <a:pt x="10" y="0"/>
                  </a:lnTo>
                  <a:lnTo>
                    <a:pt x="10" y="47"/>
                  </a:lnTo>
                  <a:lnTo>
                    <a:pt x="28" y="22"/>
                  </a:lnTo>
                  <a:lnTo>
                    <a:pt x="41" y="22"/>
                  </a:lnTo>
                  <a:lnTo>
                    <a:pt x="26" y="41"/>
                  </a:lnTo>
                  <a:lnTo>
                    <a:pt x="44" y="78"/>
                  </a:lnTo>
                  <a:lnTo>
                    <a:pt x="31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2" name="Freeform 69">
              <a:extLst>
                <a:ext uri="{FF2B5EF4-FFF2-40B4-BE49-F238E27FC236}">
                  <a16:creationId xmlns:a16="http://schemas.microsoft.com/office/drawing/2014/main" id="{463C7ADB-C654-4D24-9055-0B6003A770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28936" y="6418333"/>
              <a:ext cx="74980" cy="102879"/>
            </a:xfrm>
            <a:custGeom>
              <a:avLst/>
              <a:gdLst>
                <a:gd name="T0" fmla="*/ 28 w 29"/>
                <a:gd name="T1" fmla="*/ 4 h 40"/>
                <a:gd name="T2" fmla="*/ 25 w 29"/>
                <a:gd name="T3" fmla="*/ 10 h 40"/>
                <a:gd name="T4" fmla="*/ 20 w 29"/>
                <a:gd name="T5" fmla="*/ 8 h 40"/>
                <a:gd name="T6" fmla="*/ 15 w 29"/>
                <a:gd name="T7" fmla="*/ 7 h 40"/>
                <a:gd name="T8" fmla="*/ 11 w 29"/>
                <a:gd name="T9" fmla="*/ 8 h 40"/>
                <a:gd name="T10" fmla="*/ 9 w 29"/>
                <a:gd name="T11" fmla="*/ 10 h 40"/>
                <a:gd name="T12" fmla="*/ 10 w 29"/>
                <a:gd name="T13" fmla="*/ 12 h 40"/>
                <a:gd name="T14" fmla="*/ 11 w 29"/>
                <a:gd name="T15" fmla="*/ 13 h 40"/>
                <a:gd name="T16" fmla="*/ 13 w 29"/>
                <a:gd name="T17" fmla="*/ 14 h 40"/>
                <a:gd name="T18" fmla="*/ 17 w 29"/>
                <a:gd name="T19" fmla="*/ 16 h 40"/>
                <a:gd name="T20" fmla="*/ 22 w 29"/>
                <a:gd name="T21" fmla="*/ 18 h 40"/>
                <a:gd name="T22" fmla="*/ 26 w 29"/>
                <a:gd name="T23" fmla="*/ 21 h 40"/>
                <a:gd name="T24" fmla="*/ 29 w 29"/>
                <a:gd name="T25" fmla="*/ 24 h 40"/>
                <a:gd name="T26" fmla="*/ 29 w 29"/>
                <a:gd name="T27" fmla="*/ 29 h 40"/>
                <a:gd name="T28" fmla="*/ 28 w 29"/>
                <a:gd name="T29" fmla="*/ 34 h 40"/>
                <a:gd name="T30" fmla="*/ 25 w 29"/>
                <a:gd name="T31" fmla="*/ 38 h 40"/>
                <a:gd name="T32" fmla="*/ 21 w 29"/>
                <a:gd name="T33" fmla="*/ 40 h 40"/>
                <a:gd name="T34" fmla="*/ 15 w 29"/>
                <a:gd name="T35" fmla="*/ 40 h 40"/>
                <a:gd name="T36" fmla="*/ 7 w 29"/>
                <a:gd name="T37" fmla="*/ 39 h 40"/>
                <a:gd name="T38" fmla="*/ 0 w 29"/>
                <a:gd name="T39" fmla="*/ 35 h 40"/>
                <a:gd name="T40" fmla="*/ 4 w 29"/>
                <a:gd name="T41" fmla="*/ 30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20 w 29"/>
                <a:gd name="T53" fmla="*/ 26 h 40"/>
                <a:gd name="T54" fmla="*/ 17 w 29"/>
                <a:gd name="T55" fmla="*/ 24 h 40"/>
                <a:gd name="T56" fmla="*/ 13 w 29"/>
                <a:gd name="T57" fmla="*/ 23 h 40"/>
                <a:gd name="T58" fmla="*/ 8 w 29"/>
                <a:gd name="T59" fmla="*/ 20 h 40"/>
                <a:gd name="T60" fmla="*/ 4 w 29"/>
                <a:gd name="T61" fmla="*/ 18 h 40"/>
                <a:gd name="T62" fmla="*/ 2 w 29"/>
                <a:gd name="T63" fmla="*/ 15 h 40"/>
                <a:gd name="T64" fmla="*/ 2 w 29"/>
                <a:gd name="T65" fmla="*/ 11 h 40"/>
                <a:gd name="T66" fmla="*/ 3 w 29"/>
                <a:gd name="T67" fmla="*/ 6 h 40"/>
                <a:gd name="T68" fmla="*/ 6 w 29"/>
                <a:gd name="T69" fmla="*/ 3 h 40"/>
                <a:gd name="T70" fmla="*/ 10 w 29"/>
                <a:gd name="T71" fmla="*/ 1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3" y="9"/>
                    <a:pt x="22" y="8"/>
                    <a:pt x="20" y="8"/>
                  </a:cubicBezTo>
                  <a:cubicBezTo>
                    <a:pt x="18" y="7"/>
                    <a:pt x="17" y="7"/>
                    <a:pt x="15" y="7"/>
                  </a:cubicBezTo>
                  <a:cubicBezTo>
                    <a:pt x="13" y="7"/>
                    <a:pt x="12" y="7"/>
                    <a:pt x="11" y="8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9" y="11"/>
                    <a:pt x="10" y="11"/>
                    <a:pt x="10" y="12"/>
                  </a:cubicBezTo>
                  <a:cubicBezTo>
                    <a:pt x="10" y="12"/>
                    <a:pt x="10" y="13"/>
                    <a:pt x="11" y="13"/>
                  </a:cubicBezTo>
                  <a:cubicBezTo>
                    <a:pt x="11" y="13"/>
                    <a:pt x="12" y="14"/>
                    <a:pt x="13" y="14"/>
                  </a:cubicBezTo>
                  <a:cubicBezTo>
                    <a:pt x="14" y="15"/>
                    <a:pt x="15" y="15"/>
                    <a:pt x="17" y="16"/>
                  </a:cubicBezTo>
                  <a:cubicBezTo>
                    <a:pt x="19" y="17"/>
                    <a:pt x="21" y="18"/>
                    <a:pt x="22" y="18"/>
                  </a:cubicBezTo>
                  <a:cubicBezTo>
                    <a:pt x="24" y="19"/>
                    <a:pt x="25" y="20"/>
                    <a:pt x="26" y="21"/>
                  </a:cubicBezTo>
                  <a:cubicBezTo>
                    <a:pt x="27" y="22"/>
                    <a:pt x="28" y="23"/>
                    <a:pt x="29" y="24"/>
                  </a:cubicBezTo>
                  <a:cubicBezTo>
                    <a:pt x="29" y="25"/>
                    <a:pt x="29" y="27"/>
                    <a:pt x="29" y="29"/>
                  </a:cubicBezTo>
                  <a:cubicBezTo>
                    <a:pt x="29" y="31"/>
                    <a:pt x="29" y="33"/>
                    <a:pt x="28" y="34"/>
                  </a:cubicBezTo>
                  <a:cubicBezTo>
                    <a:pt x="28" y="36"/>
                    <a:pt x="26" y="37"/>
                    <a:pt x="25" y="38"/>
                  </a:cubicBezTo>
                  <a:cubicBezTo>
                    <a:pt x="24" y="39"/>
                    <a:pt x="22" y="39"/>
                    <a:pt x="21" y="40"/>
                  </a:cubicBezTo>
                  <a:cubicBezTo>
                    <a:pt x="19" y="40"/>
                    <a:pt x="17" y="40"/>
                    <a:pt x="15" y="40"/>
                  </a:cubicBezTo>
                  <a:cubicBezTo>
                    <a:pt x="13" y="40"/>
                    <a:pt x="10" y="40"/>
                    <a:pt x="7" y="39"/>
                  </a:cubicBezTo>
                  <a:cubicBezTo>
                    <a:pt x="5" y="38"/>
                    <a:pt x="2" y="37"/>
                    <a:pt x="0" y="35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6" y="31"/>
                    <a:pt x="7" y="32"/>
                    <a:pt x="9" y="32"/>
                  </a:cubicBezTo>
                  <a:cubicBezTo>
                    <a:pt x="11" y="33"/>
                    <a:pt x="13" y="33"/>
                    <a:pt x="15" y="33"/>
                  </a:cubicBezTo>
                  <a:cubicBezTo>
                    <a:pt x="17" y="33"/>
                    <a:pt x="19" y="33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2" y="28"/>
                    <a:pt x="21" y="27"/>
                  </a:cubicBezTo>
                  <a:cubicBezTo>
                    <a:pt x="21" y="27"/>
                    <a:pt x="20" y="26"/>
                    <a:pt x="20" y="26"/>
                  </a:cubicBezTo>
                  <a:cubicBezTo>
                    <a:pt x="19" y="25"/>
                    <a:pt x="18" y="25"/>
                    <a:pt x="17" y="24"/>
                  </a:cubicBezTo>
                  <a:cubicBezTo>
                    <a:pt x="16" y="24"/>
                    <a:pt x="15" y="23"/>
                    <a:pt x="13" y="23"/>
                  </a:cubicBezTo>
                  <a:cubicBezTo>
                    <a:pt x="11" y="22"/>
                    <a:pt x="9" y="21"/>
                    <a:pt x="8" y="20"/>
                  </a:cubicBezTo>
                  <a:cubicBezTo>
                    <a:pt x="6" y="19"/>
                    <a:pt x="5" y="19"/>
                    <a:pt x="4" y="18"/>
                  </a:cubicBezTo>
                  <a:cubicBezTo>
                    <a:pt x="3" y="17"/>
                    <a:pt x="3" y="16"/>
                    <a:pt x="2" y="15"/>
                  </a:cubicBezTo>
                  <a:cubicBezTo>
                    <a:pt x="2" y="13"/>
                    <a:pt x="2" y="12"/>
                    <a:pt x="2" y="11"/>
                  </a:cubicBezTo>
                  <a:cubicBezTo>
                    <a:pt x="2" y="9"/>
                    <a:pt x="2" y="7"/>
                    <a:pt x="3" y="6"/>
                  </a:cubicBezTo>
                  <a:cubicBezTo>
                    <a:pt x="3" y="5"/>
                    <a:pt x="4" y="4"/>
                    <a:pt x="6" y="3"/>
                  </a:cubicBezTo>
                  <a:cubicBezTo>
                    <a:pt x="7" y="2"/>
                    <a:pt x="8" y="1"/>
                    <a:pt x="10" y="1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20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3" name="Freeform 70">
              <a:extLst>
                <a:ext uri="{FF2B5EF4-FFF2-40B4-BE49-F238E27FC236}">
                  <a16:creationId xmlns:a16="http://schemas.microsoft.com/office/drawing/2014/main" id="{40CF3793-E792-4DB3-8064-4B43F4706A3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23096" y="6489826"/>
              <a:ext cx="27899" cy="31387"/>
            </a:xfrm>
            <a:custGeom>
              <a:avLst/>
              <a:gdLst>
                <a:gd name="T0" fmla="*/ 11 w 11"/>
                <a:gd name="T1" fmla="*/ 6 h 12"/>
                <a:gd name="T2" fmla="*/ 11 w 11"/>
                <a:gd name="T3" fmla="*/ 9 h 12"/>
                <a:gd name="T4" fmla="*/ 10 w 11"/>
                <a:gd name="T5" fmla="*/ 10 h 12"/>
                <a:gd name="T6" fmla="*/ 8 w 11"/>
                <a:gd name="T7" fmla="*/ 12 h 12"/>
                <a:gd name="T8" fmla="*/ 6 w 11"/>
                <a:gd name="T9" fmla="*/ 12 h 12"/>
                <a:gd name="T10" fmla="*/ 3 w 11"/>
                <a:gd name="T11" fmla="*/ 12 h 12"/>
                <a:gd name="T12" fmla="*/ 1 w 11"/>
                <a:gd name="T13" fmla="*/ 10 h 12"/>
                <a:gd name="T14" fmla="*/ 0 w 11"/>
                <a:gd name="T15" fmla="*/ 9 h 12"/>
                <a:gd name="T16" fmla="*/ 0 w 11"/>
                <a:gd name="T17" fmla="*/ 6 h 12"/>
                <a:gd name="T18" fmla="*/ 0 w 11"/>
                <a:gd name="T19" fmla="*/ 4 h 12"/>
                <a:gd name="T20" fmla="*/ 1 w 11"/>
                <a:gd name="T21" fmla="*/ 2 h 12"/>
                <a:gd name="T22" fmla="*/ 3 w 11"/>
                <a:gd name="T23" fmla="*/ 1 h 12"/>
                <a:gd name="T24" fmla="*/ 6 w 11"/>
                <a:gd name="T25" fmla="*/ 0 h 12"/>
                <a:gd name="T26" fmla="*/ 8 w 11"/>
                <a:gd name="T27" fmla="*/ 1 h 12"/>
                <a:gd name="T28" fmla="*/ 10 w 11"/>
                <a:gd name="T29" fmla="*/ 2 h 12"/>
                <a:gd name="T30" fmla="*/ 11 w 11"/>
                <a:gd name="T31" fmla="*/ 4 h 12"/>
                <a:gd name="T32" fmla="*/ 11 w 11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11" y="7"/>
                    <a:pt x="11" y="8"/>
                    <a:pt x="11" y="9"/>
                  </a:cubicBezTo>
                  <a:cubicBezTo>
                    <a:pt x="11" y="9"/>
                    <a:pt x="10" y="10"/>
                    <a:pt x="10" y="10"/>
                  </a:cubicBezTo>
                  <a:cubicBezTo>
                    <a:pt x="9" y="11"/>
                    <a:pt x="9" y="11"/>
                    <a:pt x="8" y="12"/>
                  </a:cubicBezTo>
                  <a:cubicBezTo>
                    <a:pt x="7" y="12"/>
                    <a:pt x="6" y="12"/>
                    <a:pt x="6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1"/>
                    <a:pt x="2" y="11"/>
                    <a:pt x="1" y="10"/>
                  </a:cubicBezTo>
                  <a:cubicBezTo>
                    <a:pt x="1" y="10"/>
                    <a:pt x="1" y="9"/>
                    <a:pt x="0" y="9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6" y="0"/>
                    <a:pt x="7" y="1"/>
                    <a:pt x="8" y="1"/>
                  </a:cubicBezTo>
                  <a:cubicBezTo>
                    <a:pt x="9" y="1"/>
                    <a:pt x="9" y="2"/>
                    <a:pt x="10" y="2"/>
                  </a:cubicBezTo>
                  <a:cubicBezTo>
                    <a:pt x="10" y="3"/>
                    <a:pt x="11" y="3"/>
                    <a:pt x="11" y="4"/>
                  </a:cubicBezTo>
                  <a:cubicBezTo>
                    <a:pt x="11" y="5"/>
                    <a:pt x="11" y="6"/>
                    <a:pt x="11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</p:grpSp>
      <p:sp>
        <p:nvSpPr>
          <p:cNvPr id="18" name="Title 1"/>
          <p:cNvSpPr>
            <a:spLocks noGrp="1"/>
          </p:cNvSpPr>
          <p:nvPr userDrawn="1">
            <p:ph type="ctrTitle"/>
          </p:nvPr>
        </p:nvSpPr>
        <p:spPr>
          <a:xfrm>
            <a:off x="944388" y="2158329"/>
            <a:ext cx="4781392" cy="860400"/>
          </a:xfrm>
          <a:prstGeom prst="rect">
            <a:avLst/>
          </a:prstGeom>
        </p:spPr>
        <p:txBody>
          <a:bodyPr/>
          <a:lstStyle>
            <a:lvl1pPr>
              <a:defRPr sz="2999" b="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9" name="Subtitle 2"/>
          <p:cNvSpPr>
            <a:spLocks noGrp="1"/>
          </p:cNvSpPr>
          <p:nvPr userDrawn="1">
            <p:ph type="subTitle" idx="1"/>
          </p:nvPr>
        </p:nvSpPr>
        <p:spPr>
          <a:xfrm>
            <a:off x="944580" y="3200329"/>
            <a:ext cx="4805525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999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4A731D0-020D-4D8E-955D-2354AF0FE452}"/>
              </a:ext>
            </a:extLst>
          </p:cNvPr>
          <p:cNvSpPr/>
          <p:nvPr userDrawn="1"/>
        </p:nvSpPr>
        <p:spPr>
          <a:xfrm>
            <a:off x="489112" y="723658"/>
            <a:ext cx="5677988" cy="3452894"/>
          </a:xfrm>
          <a:custGeom>
            <a:avLst/>
            <a:gdLst>
              <a:gd name="connsiteX0" fmla="*/ 8749 w 5680945"/>
              <a:gd name="connsiteY0" fmla="*/ 1021520 h 3452894"/>
              <a:gd name="connsiteX1" fmla="*/ 8749 w 5680945"/>
              <a:gd name="connsiteY1" fmla="*/ 3164181 h 3452894"/>
              <a:gd name="connsiteX2" fmla="*/ 151414 w 5680945"/>
              <a:gd name="connsiteY2" fmla="*/ 3164181 h 3452894"/>
              <a:gd name="connsiteX3" fmla="*/ 151414 w 5680945"/>
              <a:gd name="connsiteY3" fmla="*/ 1140155 h 3452894"/>
              <a:gd name="connsiteX4" fmla="*/ 5534897 w 5680945"/>
              <a:gd name="connsiteY4" fmla="*/ 179294 h 3452894"/>
              <a:gd name="connsiteX5" fmla="*/ 5534897 w 5680945"/>
              <a:gd name="connsiteY5" fmla="*/ 3306846 h 3452894"/>
              <a:gd name="connsiteX6" fmla="*/ 864624 w 5680945"/>
              <a:gd name="connsiteY6" fmla="*/ 3306846 h 3452894"/>
              <a:gd name="connsiteX7" fmla="*/ 864624 w 5680945"/>
              <a:gd name="connsiteY7" fmla="*/ 3449395 h 3452894"/>
              <a:gd name="connsiteX8" fmla="*/ 5677562 w 5680945"/>
              <a:gd name="connsiteY8" fmla="*/ 3449395 h 3452894"/>
              <a:gd name="connsiteX9" fmla="*/ 5677562 w 5680945"/>
              <a:gd name="connsiteY9" fmla="*/ 8749 h 3452894"/>
              <a:gd name="connsiteX10" fmla="*/ 8749 w 5680945"/>
              <a:gd name="connsiteY10" fmla="*/ 1021520 h 345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680945" h="3452894">
                <a:moveTo>
                  <a:pt x="8749" y="1021520"/>
                </a:moveTo>
                <a:lnTo>
                  <a:pt x="8749" y="3164181"/>
                </a:lnTo>
                <a:lnTo>
                  <a:pt x="151414" y="3164181"/>
                </a:lnTo>
                <a:lnTo>
                  <a:pt x="151414" y="1140155"/>
                </a:lnTo>
                <a:lnTo>
                  <a:pt x="5534897" y="179294"/>
                </a:lnTo>
                <a:lnTo>
                  <a:pt x="5534897" y="3306846"/>
                </a:lnTo>
                <a:lnTo>
                  <a:pt x="864624" y="3306846"/>
                </a:lnTo>
                <a:lnTo>
                  <a:pt x="864624" y="3449395"/>
                </a:lnTo>
                <a:lnTo>
                  <a:pt x="5677562" y="3449395"/>
                </a:lnTo>
                <a:lnTo>
                  <a:pt x="5677562" y="8749"/>
                </a:lnTo>
                <a:lnTo>
                  <a:pt x="8749" y="1021520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799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5324C54-B75E-4AC0-90C2-FA558C7716F7}"/>
              </a:ext>
            </a:extLst>
          </p:cNvPr>
          <p:cNvSpPr/>
          <p:nvPr/>
        </p:nvSpPr>
        <p:spPr>
          <a:xfrm>
            <a:off x="489112" y="4021756"/>
            <a:ext cx="151568" cy="151647"/>
          </a:xfrm>
          <a:custGeom>
            <a:avLst/>
            <a:gdLst>
              <a:gd name="connsiteX0" fmla="*/ 8749 w 151647"/>
              <a:gd name="connsiteY0" fmla="*/ 8749 h 151647"/>
              <a:gd name="connsiteX1" fmla="*/ 151414 w 151647"/>
              <a:gd name="connsiteY1" fmla="*/ 8749 h 151647"/>
              <a:gd name="connsiteX2" fmla="*/ 151414 w 151647"/>
              <a:gd name="connsiteY2" fmla="*/ 151414 h 151647"/>
              <a:gd name="connsiteX3" fmla="*/ 8749 w 151647"/>
              <a:gd name="connsiteY3" fmla="*/ 151414 h 15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647" h="151647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799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AA95478-C099-485F-AD95-A617656C6C7C}"/>
              </a:ext>
            </a:extLst>
          </p:cNvPr>
          <p:cNvSpPr/>
          <p:nvPr/>
        </p:nvSpPr>
        <p:spPr>
          <a:xfrm>
            <a:off x="774294" y="4021756"/>
            <a:ext cx="151568" cy="151647"/>
          </a:xfrm>
          <a:custGeom>
            <a:avLst/>
            <a:gdLst>
              <a:gd name="connsiteX0" fmla="*/ 8749 w 151647"/>
              <a:gd name="connsiteY0" fmla="*/ 8749 h 151647"/>
              <a:gd name="connsiteX1" fmla="*/ 151414 w 151647"/>
              <a:gd name="connsiteY1" fmla="*/ 8749 h 151647"/>
              <a:gd name="connsiteX2" fmla="*/ 151414 w 151647"/>
              <a:gd name="connsiteY2" fmla="*/ 151414 h 151647"/>
              <a:gd name="connsiteX3" fmla="*/ 8749 w 151647"/>
              <a:gd name="connsiteY3" fmla="*/ 151414 h 15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647" h="151647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799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65680A1-86D1-44C2-AA38-0DF5735F1F26}"/>
              </a:ext>
            </a:extLst>
          </p:cNvPr>
          <p:cNvSpPr/>
          <p:nvPr/>
        </p:nvSpPr>
        <p:spPr>
          <a:xfrm>
            <a:off x="1059359" y="4021756"/>
            <a:ext cx="151568" cy="151647"/>
          </a:xfrm>
          <a:custGeom>
            <a:avLst/>
            <a:gdLst>
              <a:gd name="connsiteX0" fmla="*/ 8749 w 151647"/>
              <a:gd name="connsiteY0" fmla="*/ 8749 h 151647"/>
              <a:gd name="connsiteX1" fmla="*/ 151414 w 151647"/>
              <a:gd name="connsiteY1" fmla="*/ 8749 h 151647"/>
              <a:gd name="connsiteX2" fmla="*/ 151414 w 151647"/>
              <a:gd name="connsiteY2" fmla="*/ 151414 h 151647"/>
              <a:gd name="connsiteX3" fmla="*/ 8749 w 151647"/>
              <a:gd name="connsiteY3" fmla="*/ 151414 h 15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647" h="151647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799"/>
          </a:p>
        </p:txBody>
      </p:sp>
      <p:grpSp>
        <p:nvGrpSpPr>
          <p:cNvPr id="76" name="Group 4">
            <a:extLst>
              <a:ext uri="{FF2B5EF4-FFF2-40B4-BE49-F238E27FC236}">
                <a16:creationId xmlns:a16="http://schemas.microsoft.com/office/drawing/2014/main" id="{9D60B6B0-F7ED-4B9F-A77C-632AC4EA661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359392" y="4960938"/>
            <a:ext cx="1224912" cy="1435100"/>
            <a:chOff x="6529" y="3125"/>
            <a:chExt cx="772" cy="904"/>
          </a:xfrm>
        </p:grpSpPr>
        <p:sp>
          <p:nvSpPr>
            <p:cNvPr id="77" name="Freeform 5">
              <a:extLst>
                <a:ext uri="{FF2B5EF4-FFF2-40B4-BE49-F238E27FC236}">
                  <a16:creationId xmlns:a16="http://schemas.microsoft.com/office/drawing/2014/main" id="{CC1B45B9-64DF-4C5B-9711-FA69AD53707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78" name="Freeform 6">
              <a:extLst>
                <a:ext uri="{FF2B5EF4-FFF2-40B4-BE49-F238E27FC236}">
                  <a16:creationId xmlns:a16="http://schemas.microsoft.com/office/drawing/2014/main" id="{BA55CB73-EE25-43B6-9720-855E16C4B15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13286146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pproved question t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" name="Group 185">
            <a:extLst>
              <a:ext uri="{FF2B5EF4-FFF2-40B4-BE49-F238E27FC236}">
                <a16:creationId xmlns:a16="http://schemas.microsoft.com/office/drawing/2014/main" id="{9CDE954B-B280-441B-9B2D-3DC58AAE3926}"/>
              </a:ext>
            </a:extLst>
          </p:cNvPr>
          <p:cNvGrpSpPr/>
          <p:nvPr userDrawn="1"/>
        </p:nvGrpSpPr>
        <p:grpSpPr>
          <a:xfrm>
            <a:off x="497856" y="5826613"/>
            <a:ext cx="3876004" cy="570195"/>
            <a:chOff x="498115" y="5951018"/>
            <a:chExt cx="3878023" cy="570195"/>
          </a:xfrm>
        </p:grpSpPr>
        <p:sp>
          <p:nvSpPr>
            <p:cNvPr id="187" name="Rectangle 186">
              <a:extLst>
                <a:ext uri="{FF2B5EF4-FFF2-40B4-BE49-F238E27FC236}">
                  <a16:creationId xmlns:a16="http://schemas.microsoft.com/office/drawing/2014/main" id="{93D8FAC8-9530-49D4-8284-D35D1B1509D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98115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88" name="Rectangle 6">
              <a:extLst>
                <a:ext uri="{FF2B5EF4-FFF2-40B4-BE49-F238E27FC236}">
                  <a16:creationId xmlns:a16="http://schemas.microsoft.com/office/drawing/2014/main" id="{FD924F44-93C1-4254-B594-53DB14FD995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93411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89" name="Rectangle 7">
              <a:extLst>
                <a:ext uri="{FF2B5EF4-FFF2-40B4-BE49-F238E27FC236}">
                  <a16:creationId xmlns:a16="http://schemas.microsoft.com/office/drawing/2014/main" id="{2A2DA425-7935-45A1-B63F-2D14CF8D5F9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90451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90" name="Freeform 8">
              <a:extLst>
                <a:ext uri="{FF2B5EF4-FFF2-40B4-BE49-F238E27FC236}">
                  <a16:creationId xmlns:a16="http://schemas.microsoft.com/office/drawing/2014/main" id="{91EFF75E-13E7-4E35-B108-D9FD5E9C802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8115" y="6181188"/>
              <a:ext cx="94161" cy="130778"/>
            </a:xfrm>
            <a:custGeom>
              <a:avLst/>
              <a:gdLst>
                <a:gd name="T0" fmla="*/ 32 w 54"/>
                <a:gd name="T1" fmla="*/ 11 h 75"/>
                <a:gd name="T2" fmla="*/ 32 w 54"/>
                <a:gd name="T3" fmla="*/ 75 h 75"/>
                <a:gd name="T4" fmla="*/ 22 w 54"/>
                <a:gd name="T5" fmla="*/ 75 h 75"/>
                <a:gd name="T6" fmla="*/ 22 w 54"/>
                <a:gd name="T7" fmla="*/ 11 h 75"/>
                <a:gd name="T8" fmla="*/ 0 w 54"/>
                <a:gd name="T9" fmla="*/ 11 h 75"/>
                <a:gd name="T10" fmla="*/ 0 w 54"/>
                <a:gd name="T11" fmla="*/ 0 h 75"/>
                <a:gd name="T12" fmla="*/ 54 w 54"/>
                <a:gd name="T13" fmla="*/ 0 h 75"/>
                <a:gd name="T14" fmla="*/ 54 w 54"/>
                <a:gd name="T15" fmla="*/ 11 h 75"/>
                <a:gd name="T16" fmla="*/ 32 w 54"/>
                <a:gd name="T17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75">
                  <a:moveTo>
                    <a:pt x="32" y="11"/>
                  </a:moveTo>
                  <a:lnTo>
                    <a:pt x="32" y="75"/>
                  </a:lnTo>
                  <a:lnTo>
                    <a:pt x="22" y="75"/>
                  </a:lnTo>
                  <a:lnTo>
                    <a:pt x="22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54" y="0"/>
                  </a:lnTo>
                  <a:lnTo>
                    <a:pt x="54" y="11"/>
                  </a:lnTo>
                  <a:lnTo>
                    <a:pt x="32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1" name="Freeform 9">
              <a:extLst>
                <a:ext uri="{FF2B5EF4-FFF2-40B4-BE49-F238E27FC236}">
                  <a16:creationId xmlns:a16="http://schemas.microsoft.com/office/drawing/2014/main" id="{4411951F-E009-4FE7-B2EC-47771CA8E1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9713" y="6174213"/>
              <a:ext cx="78468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9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1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7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9" y="17"/>
                  </a:cubicBezTo>
                  <a:cubicBezTo>
                    <a:pt x="10" y="17"/>
                    <a:pt x="10" y="16"/>
                    <a:pt x="11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2" name="Freeform 10">
              <a:extLst>
                <a:ext uri="{FF2B5EF4-FFF2-40B4-BE49-F238E27FC236}">
                  <a16:creationId xmlns:a16="http://schemas.microsoft.com/office/drawing/2014/main" id="{B28EE49C-5F5A-49C6-AEB8-6D12DDF344E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5618" y="6212575"/>
              <a:ext cx="85443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3" name="Freeform 11">
              <a:extLst>
                <a:ext uri="{FF2B5EF4-FFF2-40B4-BE49-F238E27FC236}">
                  <a16:creationId xmlns:a16="http://schemas.microsoft.com/office/drawing/2014/main" id="{6E2B7D76-D660-491F-8B04-169C6F138B0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57320" y="6174213"/>
              <a:ext cx="83698" cy="139497"/>
            </a:xfrm>
            <a:custGeom>
              <a:avLst/>
              <a:gdLst>
                <a:gd name="T0" fmla="*/ 33 w 33"/>
                <a:gd name="T1" fmla="*/ 35 h 55"/>
                <a:gd name="T2" fmla="*/ 31 w 33"/>
                <a:gd name="T3" fmla="*/ 44 h 55"/>
                <a:gd name="T4" fmla="*/ 28 w 33"/>
                <a:gd name="T5" fmla="*/ 50 h 55"/>
                <a:gd name="T6" fmla="*/ 23 w 33"/>
                <a:gd name="T7" fmla="*/ 53 h 55"/>
                <a:gd name="T8" fmla="*/ 17 w 33"/>
                <a:gd name="T9" fmla="*/ 55 h 55"/>
                <a:gd name="T10" fmla="*/ 12 w 33"/>
                <a:gd name="T11" fmla="*/ 53 h 55"/>
                <a:gd name="T12" fmla="*/ 8 w 33"/>
                <a:gd name="T13" fmla="*/ 50 h 55"/>
                <a:gd name="T14" fmla="*/ 8 w 33"/>
                <a:gd name="T15" fmla="*/ 54 h 55"/>
                <a:gd name="T16" fmla="*/ 0 w 33"/>
                <a:gd name="T17" fmla="*/ 54 h 55"/>
                <a:gd name="T18" fmla="*/ 0 w 33"/>
                <a:gd name="T19" fmla="*/ 4 h 55"/>
                <a:gd name="T20" fmla="*/ 8 w 33"/>
                <a:gd name="T21" fmla="*/ 0 h 55"/>
                <a:gd name="T22" fmla="*/ 8 w 33"/>
                <a:gd name="T23" fmla="*/ 19 h 55"/>
                <a:gd name="T24" fmla="*/ 10 w 33"/>
                <a:gd name="T25" fmla="*/ 17 h 55"/>
                <a:gd name="T26" fmla="*/ 12 w 33"/>
                <a:gd name="T27" fmla="*/ 16 h 55"/>
                <a:gd name="T28" fmla="*/ 14 w 33"/>
                <a:gd name="T29" fmla="*/ 15 h 55"/>
                <a:gd name="T30" fmla="*/ 18 w 33"/>
                <a:gd name="T31" fmla="*/ 15 h 55"/>
                <a:gd name="T32" fmla="*/ 24 w 33"/>
                <a:gd name="T33" fmla="*/ 16 h 55"/>
                <a:gd name="T34" fmla="*/ 28 w 33"/>
                <a:gd name="T35" fmla="*/ 19 h 55"/>
                <a:gd name="T36" fmla="*/ 31 w 33"/>
                <a:gd name="T37" fmla="*/ 26 h 55"/>
                <a:gd name="T38" fmla="*/ 33 w 33"/>
                <a:gd name="T39" fmla="*/ 35 h 55"/>
                <a:gd name="T40" fmla="*/ 25 w 33"/>
                <a:gd name="T41" fmla="*/ 35 h 55"/>
                <a:gd name="T42" fmla="*/ 23 w 33"/>
                <a:gd name="T43" fmla="*/ 25 h 55"/>
                <a:gd name="T44" fmla="*/ 16 w 33"/>
                <a:gd name="T45" fmla="*/ 22 h 55"/>
                <a:gd name="T46" fmla="*/ 14 w 33"/>
                <a:gd name="T47" fmla="*/ 22 h 55"/>
                <a:gd name="T48" fmla="*/ 11 w 33"/>
                <a:gd name="T49" fmla="*/ 23 h 55"/>
                <a:gd name="T50" fmla="*/ 9 w 33"/>
                <a:gd name="T51" fmla="*/ 25 h 55"/>
                <a:gd name="T52" fmla="*/ 8 w 33"/>
                <a:gd name="T53" fmla="*/ 26 h 55"/>
                <a:gd name="T54" fmla="*/ 8 w 33"/>
                <a:gd name="T55" fmla="*/ 43 h 55"/>
                <a:gd name="T56" fmla="*/ 9 w 33"/>
                <a:gd name="T57" fmla="*/ 44 h 55"/>
                <a:gd name="T58" fmla="*/ 11 w 33"/>
                <a:gd name="T59" fmla="*/ 46 h 55"/>
                <a:gd name="T60" fmla="*/ 14 w 33"/>
                <a:gd name="T61" fmla="*/ 47 h 55"/>
                <a:gd name="T62" fmla="*/ 17 w 33"/>
                <a:gd name="T63" fmla="*/ 48 h 55"/>
                <a:gd name="T64" fmla="*/ 23 w 33"/>
                <a:gd name="T65" fmla="*/ 45 h 55"/>
                <a:gd name="T66" fmla="*/ 25 w 33"/>
                <a:gd name="T67" fmla="*/ 3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" h="55">
                  <a:moveTo>
                    <a:pt x="33" y="35"/>
                  </a:moveTo>
                  <a:cubicBezTo>
                    <a:pt x="33" y="38"/>
                    <a:pt x="32" y="41"/>
                    <a:pt x="31" y="44"/>
                  </a:cubicBezTo>
                  <a:cubicBezTo>
                    <a:pt x="30" y="46"/>
                    <a:pt x="29" y="48"/>
                    <a:pt x="28" y="50"/>
                  </a:cubicBezTo>
                  <a:cubicBezTo>
                    <a:pt x="27" y="51"/>
                    <a:pt x="25" y="53"/>
                    <a:pt x="23" y="53"/>
                  </a:cubicBezTo>
                  <a:cubicBezTo>
                    <a:pt x="21" y="54"/>
                    <a:pt x="19" y="55"/>
                    <a:pt x="17" y="55"/>
                  </a:cubicBezTo>
                  <a:cubicBezTo>
                    <a:pt x="16" y="55"/>
                    <a:pt x="14" y="54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8"/>
                    <a:pt x="10" y="17"/>
                  </a:cubicBezTo>
                  <a:cubicBezTo>
                    <a:pt x="11" y="17"/>
                    <a:pt x="11" y="16"/>
                    <a:pt x="12" y="16"/>
                  </a:cubicBezTo>
                  <a:cubicBezTo>
                    <a:pt x="13" y="16"/>
                    <a:pt x="13" y="15"/>
                    <a:pt x="14" y="15"/>
                  </a:cubicBezTo>
                  <a:cubicBezTo>
                    <a:pt x="15" y="15"/>
                    <a:pt x="16" y="15"/>
                    <a:pt x="18" y="15"/>
                  </a:cubicBezTo>
                  <a:cubicBezTo>
                    <a:pt x="20" y="15"/>
                    <a:pt x="22" y="15"/>
                    <a:pt x="24" y="16"/>
                  </a:cubicBezTo>
                  <a:cubicBezTo>
                    <a:pt x="25" y="16"/>
                    <a:pt x="27" y="18"/>
                    <a:pt x="28" y="19"/>
                  </a:cubicBezTo>
                  <a:cubicBezTo>
                    <a:pt x="30" y="21"/>
                    <a:pt x="31" y="23"/>
                    <a:pt x="31" y="26"/>
                  </a:cubicBezTo>
                  <a:cubicBezTo>
                    <a:pt x="32" y="28"/>
                    <a:pt x="33" y="32"/>
                    <a:pt x="33" y="35"/>
                  </a:cubicBezTo>
                  <a:close/>
                  <a:moveTo>
                    <a:pt x="25" y="35"/>
                  </a:moveTo>
                  <a:cubicBezTo>
                    <a:pt x="25" y="31"/>
                    <a:pt x="24" y="27"/>
                    <a:pt x="23" y="25"/>
                  </a:cubicBezTo>
                  <a:cubicBezTo>
                    <a:pt x="21" y="23"/>
                    <a:pt x="19" y="22"/>
                    <a:pt x="16" y="22"/>
                  </a:cubicBezTo>
                  <a:cubicBezTo>
                    <a:pt x="15" y="22"/>
                    <a:pt x="15" y="22"/>
                    <a:pt x="14" y="22"/>
                  </a:cubicBezTo>
                  <a:cubicBezTo>
                    <a:pt x="13" y="22"/>
                    <a:pt x="12" y="23"/>
                    <a:pt x="11" y="23"/>
                  </a:cubicBezTo>
                  <a:cubicBezTo>
                    <a:pt x="11" y="23"/>
                    <a:pt x="10" y="24"/>
                    <a:pt x="9" y="25"/>
                  </a:cubicBezTo>
                  <a:cubicBezTo>
                    <a:pt x="9" y="25"/>
                    <a:pt x="8" y="26"/>
                    <a:pt x="8" y="26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9" y="44"/>
                    <a:pt x="9" y="44"/>
                  </a:cubicBezTo>
                  <a:cubicBezTo>
                    <a:pt x="10" y="45"/>
                    <a:pt x="11" y="45"/>
                    <a:pt x="11" y="46"/>
                  </a:cubicBezTo>
                  <a:cubicBezTo>
                    <a:pt x="12" y="46"/>
                    <a:pt x="13" y="47"/>
                    <a:pt x="14" y="47"/>
                  </a:cubicBezTo>
                  <a:cubicBezTo>
                    <a:pt x="15" y="47"/>
                    <a:pt x="16" y="48"/>
                    <a:pt x="17" y="48"/>
                  </a:cubicBezTo>
                  <a:cubicBezTo>
                    <a:pt x="19" y="48"/>
                    <a:pt x="21" y="47"/>
                    <a:pt x="23" y="45"/>
                  </a:cubicBezTo>
                  <a:cubicBezTo>
                    <a:pt x="24" y="43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4" name="Freeform 12">
              <a:extLst>
                <a:ext uri="{FF2B5EF4-FFF2-40B4-BE49-F238E27FC236}">
                  <a16:creationId xmlns:a16="http://schemas.microsoft.com/office/drawing/2014/main" id="{41BE51DE-402B-48B5-99C8-D8BB9A32DF3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6713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0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2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2" y="22"/>
                    <a:pt x="32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2" y="32"/>
                    <a:pt x="22" y="31"/>
                    <a:pt x="23" y="31"/>
                  </a:cubicBezTo>
                  <a:cubicBezTo>
                    <a:pt x="24" y="31"/>
                    <a:pt x="24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6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3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3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5" name="Freeform 13">
              <a:extLst>
                <a:ext uri="{FF2B5EF4-FFF2-40B4-BE49-F238E27FC236}">
                  <a16:creationId xmlns:a16="http://schemas.microsoft.com/office/drawing/2014/main" id="{8D5E878B-8859-44FA-A69D-DCE630AAB0D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0873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1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2" y="54"/>
                    <a:pt x="11" y="54"/>
                  </a:cubicBezTo>
                  <a:cubicBezTo>
                    <a:pt x="10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6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2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6" name="Freeform 14">
              <a:extLst>
                <a:ext uri="{FF2B5EF4-FFF2-40B4-BE49-F238E27FC236}">
                  <a16:creationId xmlns:a16="http://schemas.microsoft.com/office/drawing/2014/main" id="{08D55808-ECDC-4E9B-84ED-7301E9E716C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877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1" y="54"/>
                    <a:pt x="10" y="54"/>
                  </a:cubicBezTo>
                  <a:cubicBezTo>
                    <a:pt x="9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7" name="Freeform 15">
              <a:extLst>
                <a:ext uri="{FF2B5EF4-FFF2-40B4-BE49-F238E27FC236}">
                  <a16:creationId xmlns:a16="http://schemas.microsoft.com/office/drawing/2014/main" id="{3436B310-313E-4A53-A70D-CA0D0D97FE7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90370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0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29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0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2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2" y="21"/>
                    <a:pt x="32" y="22"/>
                    <a:pt x="32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0" y="32"/>
                    <a:pt x="21" y="32"/>
                  </a:cubicBezTo>
                  <a:cubicBezTo>
                    <a:pt x="22" y="32"/>
                    <a:pt x="22" y="31"/>
                    <a:pt x="23" y="31"/>
                  </a:cubicBezTo>
                  <a:cubicBezTo>
                    <a:pt x="23" y="31"/>
                    <a:pt x="24" y="30"/>
                    <a:pt x="25" y="30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0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6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3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7" y="6"/>
                    <a:pt x="16" y="6"/>
                  </a:cubicBezTo>
                  <a:cubicBezTo>
                    <a:pt x="15" y="6"/>
                    <a:pt x="13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8" name="Freeform 16">
              <a:extLst>
                <a:ext uri="{FF2B5EF4-FFF2-40B4-BE49-F238E27FC236}">
                  <a16:creationId xmlns:a16="http://schemas.microsoft.com/office/drawing/2014/main" id="{F3CE55A9-AE55-4169-A58D-8171D9916EC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4993" y="6212575"/>
              <a:ext cx="55799" cy="99391"/>
            </a:xfrm>
            <a:custGeom>
              <a:avLst/>
              <a:gdLst>
                <a:gd name="T0" fmla="*/ 20 w 22"/>
                <a:gd name="T1" fmla="*/ 8 h 39"/>
                <a:gd name="T2" fmla="*/ 18 w 22"/>
                <a:gd name="T3" fmla="*/ 7 h 39"/>
                <a:gd name="T4" fmla="*/ 15 w 22"/>
                <a:gd name="T5" fmla="*/ 7 h 39"/>
                <a:gd name="T6" fmla="*/ 9 w 22"/>
                <a:gd name="T7" fmla="*/ 9 h 39"/>
                <a:gd name="T8" fmla="*/ 7 w 22"/>
                <a:gd name="T9" fmla="*/ 17 h 39"/>
                <a:gd name="T10" fmla="*/ 7 w 22"/>
                <a:gd name="T11" fmla="*/ 39 h 39"/>
                <a:gd name="T12" fmla="*/ 0 w 22"/>
                <a:gd name="T13" fmla="*/ 39 h 39"/>
                <a:gd name="T14" fmla="*/ 0 w 22"/>
                <a:gd name="T15" fmla="*/ 0 h 39"/>
                <a:gd name="T16" fmla="*/ 7 w 22"/>
                <a:gd name="T17" fmla="*/ 0 h 39"/>
                <a:gd name="T18" fmla="*/ 7 w 22"/>
                <a:gd name="T19" fmla="*/ 4 h 39"/>
                <a:gd name="T20" fmla="*/ 9 w 22"/>
                <a:gd name="T21" fmla="*/ 2 h 39"/>
                <a:gd name="T22" fmla="*/ 11 w 22"/>
                <a:gd name="T23" fmla="*/ 1 h 39"/>
                <a:gd name="T24" fmla="*/ 13 w 22"/>
                <a:gd name="T25" fmla="*/ 0 h 39"/>
                <a:gd name="T26" fmla="*/ 16 w 22"/>
                <a:gd name="T27" fmla="*/ 0 h 39"/>
                <a:gd name="T28" fmla="*/ 20 w 22"/>
                <a:gd name="T29" fmla="*/ 0 h 39"/>
                <a:gd name="T30" fmla="*/ 22 w 22"/>
                <a:gd name="T31" fmla="*/ 1 h 39"/>
                <a:gd name="T32" fmla="*/ 20 w 22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39">
                  <a:moveTo>
                    <a:pt x="20" y="8"/>
                  </a:moveTo>
                  <a:cubicBezTo>
                    <a:pt x="20" y="8"/>
                    <a:pt x="19" y="8"/>
                    <a:pt x="18" y="7"/>
                  </a:cubicBezTo>
                  <a:cubicBezTo>
                    <a:pt x="17" y="7"/>
                    <a:pt x="16" y="7"/>
                    <a:pt x="15" y="7"/>
                  </a:cubicBezTo>
                  <a:cubicBezTo>
                    <a:pt x="12" y="7"/>
                    <a:pt x="10" y="8"/>
                    <a:pt x="9" y="9"/>
                  </a:cubicBezTo>
                  <a:cubicBezTo>
                    <a:pt x="8" y="11"/>
                    <a:pt x="7" y="14"/>
                    <a:pt x="7" y="1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9" y="2"/>
                  </a:cubicBezTo>
                  <a:cubicBezTo>
                    <a:pt x="9" y="2"/>
                    <a:pt x="10" y="1"/>
                    <a:pt x="11" y="1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9" y="0"/>
                    <a:pt x="20" y="0"/>
                  </a:cubicBezTo>
                  <a:cubicBezTo>
                    <a:pt x="21" y="0"/>
                    <a:pt x="22" y="1"/>
                    <a:pt x="22" y="1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199" name="Freeform 17">
              <a:extLst>
                <a:ext uri="{FF2B5EF4-FFF2-40B4-BE49-F238E27FC236}">
                  <a16:creationId xmlns:a16="http://schemas.microsoft.com/office/drawing/2014/main" id="{FA01BC48-4605-46FC-A7AC-192C7DBCA04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06591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1" y="54"/>
                    <a:pt x="10" y="54"/>
                  </a:cubicBezTo>
                  <a:cubicBezTo>
                    <a:pt x="9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0" name="Freeform 18">
              <a:extLst>
                <a:ext uri="{FF2B5EF4-FFF2-40B4-BE49-F238E27FC236}">
                  <a16:creationId xmlns:a16="http://schemas.microsoft.com/office/drawing/2014/main" id="{870190F3-472B-4296-B88D-D6904B9F30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5058" y="6174213"/>
              <a:ext cx="80211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10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2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3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10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8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9" y="20"/>
                    <a:pt x="29" y="22"/>
                    <a:pt x="30" y="24"/>
                  </a:cubicBezTo>
                  <a:cubicBezTo>
                    <a:pt x="31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1" name="Freeform 19">
              <a:extLst>
                <a:ext uri="{FF2B5EF4-FFF2-40B4-BE49-F238E27FC236}">
                  <a16:creationId xmlns:a16="http://schemas.microsoft.com/office/drawing/2014/main" id="{6CEA0F2B-4AAB-4A16-B7F1-CFCB0C0DCE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82706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2" name="Freeform 20">
              <a:extLst>
                <a:ext uri="{FF2B5EF4-FFF2-40B4-BE49-F238E27FC236}">
                  <a16:creationId xmlns:a16="http://schemas.microsoft.com/office/drawing/2014/main" id="{CD64F657-7EE7-4AF2-ADE4-160C87E64D6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30922" y="6212575"/>
              <a:ext cx="80211" cy="134265"/>
            </a:xfrm>
            <a:custGeom>
              <a:avLst/>
              <a:gdLst>
                <a:gd name="T0" fmla="*/ 25 w 32"/>
                <a:gd name="T1" fmla="*/ 53 h 53"/>
                <a:gd name="T2" fmla="*/ 25 w 32"/>
                <a:gd name="T3" fmla="*/ 35 h 53"/>
                <a:gd name="T4" fmla="*/ 20 w 32"/>
                <a:gd name="T5" fmla="*/ 38 h 53"/>
                <a:gd name="T6" fmla="*/ 15 w 32"/>
                <a:gd name="T7" fmla="*/ 40 h 53"/>
                <a:gd name="T8" fmla="*/ 9 w 32"/>
                <a:gd name="T9" fmla="*/ 38 h 53"/>
                <a:gd name="T10" fmla="*/ 4 w 32"/>
                <a:gd name="T11" fmla="*/ 35 h 53"/>
                <a:gd name="T12" fmla="*/ 1 w 32"/>
                <a:gd name="T13" fmla="*/ 28 h 53"/>
                <a:gd name="T14" fmla="*/ 0 w 32"/>
                <a:gd name="T15" fmla="*/ 19 h 53"/>
                <a:gd name="T16" fmla="*/ 1 w 32"/>
                <a:gd name="T17" fmla="*/ 10 h 53"/>
                <a:gd name="T18" fmla="*/ 4 w 32"/>
                <a:gd name="T19" fmla="*/ 4 h 53"/>
                <a:gd name="T20" fmla="*/ 9 w 32"/>
                <a:gd name="T21" fmla="*/ 1 h 53"/>
                <a:gd name="T22" fmla="*/ 15 w 32"/>
                <a:gd name="T23" fmla="*/ 0 h 53"/>
                <a:gd name="T24" fmla="*/ 18 w 32"/>
                <a:gd name="T25" fmla="*/ 0 h 53"/>
                <a:gd name="T26" fmla="*/ 20 w 32"/>
                <a:gd name="T27" fmla="*/ 1 h 53"/>
                <a:gd name="T28" fmla="*/ 23 w 32"/>
                <a:gd name="T29" fmla="*/ 2 h 53"/>
                <a:gd name="T30" fmla="*/ 25 w 32"/>
                <a:gd name="T31" fmla="*/ 4 h 53"/>
                <a:gd name="T32" fmla="*/ 25 w 32"/>
                <a:gd name="T33" fmla="*/ 0 h 53"/>
                <a:gd name="T34" fmla="*/ 32 w 32"/>
                <a:gd name="T35" fmla="*/ 0 h 53"/>
                <a:gd name="T36" fmla="*/ 32 w 32"/>
                <a:gd name="T37" fmla="*/ 49 h 53"/>
                <a:gd name="T38" fmla="*/ 25 w 32"/>
                <a:gd name="T39" fmla="*/ 53 h 53"/>
                <a:gd name="T40" fmla="*/ 25 w 32"/>
                <a:gd name="T41" fmla="*/ 12 h 53"/>
                <a:gd name="T42" fmla="*/ 23 w 32"/>
                <a:gd name="T43" fmla="*/ 10 h 53"/>
                <a:gd name="T44" fmla="*/ 21 w 32"/>
                <a:gd name="T45" fmla="*/ 8 h 53"/>
                <a:gd name="T46" fmla="*/ 18 w 32"/>
                <a:gd name="T47" fmla="*/ 7 h 53"/>
                <a:gd name="T48" fmla="*/ 16 w 32"/>
                <a:gd name="T49" fmla="*/ 7 h 53"/>
                <a:gd name="T50" fmla="*/ 9 w 32"/>
                <a:gd name="T51" fmla="*/ 10 h 53"/>
                <a:gd name="T52" fmla="*/ 7 w 32"/>
                <a:gd name="T53" fmla="*/ 19 h 53"/>
                <a:gd name="T54" fmla="*/ 10 w 32"/>
                <a:gd name="T55" fmla="*/ 29 h 53"/>
                <a:gd name="T56" fmla="*/ 16 w 32"/>
                <a:gd name="T57" fmla="*/ 33 h 53"/>
                <a:gd name="T58" fmla="*/ 21 w 32"/>
                <a:gd name="T59" fmla="*/ 31 h 53"/>
                <a:gd name="T60" fmla="*/ 25 w 32"/>
                <a:gd name="T61" fmla="*/ 28 h 53"/>
                <a:gd name="T62" fmla="*/ 25 w 32"/>
                <a:gd name="T63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" h="53">
                  <a:moveTo>
                    <a:pt x="25" y="53"/>
                  </a:moveTo>
                  <a:cubicBezTo>
                    <a:pt x="25" y="35"/>
                    <a:pt x="25" y="35"/>
                    <a:pt x="25" y="35"/>
                  </a:cubicBezTo>
                  <a:cubicBezTo>
                    <a:pt x="23" y="36"/>
                    <a:pt x="22" y="37"/>
                    <a:pt x="20" y="38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3" y="40"/>
                    <a:pt x="11" y="39"/>
                    <a:pt x="9" y="38"/>
                  </a:cubicBezTo>
                  <a:cubicBezTo>
                    <a:pt x="7" y="38"/>
                    <a:pt x="5" y="36"/>
                    <a:pt x="4" y="35"/>
                  </a:cubicBezTo>
                  <a:cubicBezTo>
                    <a:pt x="3" y="33"/>
                    <a:pt x="2" y="31"/>
                    <a:pt x="1" y="28"/>
                  </a:cubicBezTo>
                  <a:cubicBezTo>
                    <a:pt x="0" y="26"/>
                    <a:pt x="0" y="23"/>
                    <a:pt x="0" y="19"/>
                  </a:cubicBezTo>
                  <a:cubicBezTo>
                    <a:pt x="0" y="16"/>
                    <a:pt x="0" y="13"/>
                    <a:pt x="1" y="10"/>
                  </a:cubicBezTo>
                  <a:cubicBezTo>
                    <a:pt x="2" y="8"/>
                    <a:pt x="3" y="6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1" y="1"/>
                    <a:pt x="22" y="2"/>
                    <a:pt x="23" y="2"/>
                  </a:cubicBezTo>
                  <a:cubicBezTo>
                    <a:pt x="23" y="3"/>
                    <a:pt x="24" y="3"/>
                    <a:pt x="25" y="4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49"/>
                    <a:pt x="32" y="49"/>
                    <a:pt x="32" y="49"/>
                  </a:cubicBezTo>
                  <a:lnTo>
                    <a:pt x="25" y="53"/>
                  </a:lnTo>
                  <a:close/>
                  <a:moveTo>
                    <a:pt x="25" y="12"/>
                  </a:moveTo>
                  <a:cubicBezTo>
                    <a:pt x="24" y="11"/>
                    <a:pt x="24" y="10"/>
                    <a:pt x="23" y="10"/>
                  </a:cubicBezTo>
                  <a:cubicBezTo>
                    <a:pt x="23" y="9"/>
                    <a:pt x="22" y="9"/>
                    <a:pt x="21" y="8"/>
                  </a:cubicBezTo>
                  <a:cubicBezTo>
                    <a:pt x="20" y="8"/>
                    <a:pt x="19" y="7"/>
                    <a:pt x="18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3" y="7"/>
                    <a:pt x="11" y="8"/>
                    <a:pt x="9" y="10"/>
                  </a:cubicBezTo>
                  <a:cubicBezTo>
                    <a:pt x="8" y="12"/>
                    <a:pt x="7" y="15"/>
                    <a:pt x="7" y="19"/>
                  </a:cubicBezTo>
                  <a:cubicBezTo>
                    <a:pt x="7" y="23"/>
                    <a:pt x="8" y="27"/>
                    <a:pt x="10" y="29"/>
                  </a:cubicBezTo>
                  <a:cubicBezTo>
                    <a:pt x="11" y="31"/>
                    <a:pt x="13" y="33"/>
                    <a:pt x="16" y="33"/>
                  </a:cubicBezTo>
                  <a:cubicBezTo>
                    <a:pt x="18" y="33"/>
                    <a:pt x="19" y="32"/>
                    <a:pt x="21" y="31"/>
                  </a:cubicBezTo>
                  <a:cubicBezTo>
                    <a:pt x="22" y="30"/>
                    <a:pt x="24" y="29"/>
                    <a:pt x="25" y="28"/>
                  </a:cubicBezTo>
                  <a:lnTo>
                    <a:pt x="25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3" name="Freeform 21">
              <a:extLst>
                <a:ext uri="{FF2B5EF4-FFF2-40B4-BE49-F238E27FC236}">
                  <a16:creationId xmlns:a16="http://schemas.microsoft.com/office/drawing/2014/main" id="{FA80A690-9084-4519-8D88-A01963C0236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835545" y="6212575"/>
              <a:ext cx="78468" cy="101135"/>
            </a:xfrm>
            <a:custGeom>
              <a:avLst/>
              <a:gdLst>
                <a:gd name="T0" fmla="*/ 24 w 31"/>
                <a:gd name="T1" fmla="*/ 39 h 40"/>
                <a:gd name="T2" fmla="*/ 24 w 31"/>
                <a:gd name="T3" fmla="*/ 35 h 40"/>
                <a:gd name="T4" fmla="*/ 20 w 31"/>
                <a:gd name="T5" fmla="*/ 38 h 40"/>
                <a:gd name="T6" fmla="*/ 14 w 31"/>
                <a:gd name="T7" fmla="*/ 40 h 40"/>
                <a:gd name="T8" fmla="*/ 4 w 31"/>
                <a:gd name="T9" fmla="*/ 35 h 40"/>
                <a:gd name="T10" fmla="*/ 0 w 31"/>
                <a:gd name="T11" fmla="*/ 22 h 40"/>
                <a:gd name="T12" fmla="*/ 0 w 31"/>
                <a:gd name="T13" fmla="*/ 0 h 40"/>
                <a:gd name="T14" fmla="*/ 8 w 31"/>
                <a:gd name="T15" fmla="*/ 0 h 40"/>
                <a:gd name="T16" fmla="*/ 8 w 31"/>
                <a:gd name="T17" fmla="*/ 22 h 40"/>
                <a:gd name="T18" fmla="*/ 10 w 31"/>
                <a:gd name="T19" fmla="*/ 30 h 40"/>
                <a:gd name="T20" fmla="*/ 16 w 31"/>
                <a:gd name="T21" fmla="*/ 33 h 40"/>
                <a:gd name="T22" fmla="*/ 22 w 31"/>
                <a:gd name="T23" fmla="*/ 30 h 40"/>
                <a:gd name="T24" fmla="*/ 24 w 31"/>
                <a:gd name="T25" fmla="*/ 23 h 40"/>
                <a:gd name="T26" fmla="*/ 24 w 31"/>
                <a:gd name="T27" fmla="*/ 0 h 40"/>
                <a:gd name="T28" fmla="*/ 31 w 31"/>
                <a:gd name="T29" fmla="*/ 0 h 40"/>
                <a:gd name="T30" fmla="*/ 31 w 31"/>
                <a:gd name="T31" fmla="*/ 39 h 40"/>
                <a:gd name="T32" fmla="*/ 24 w 31"/>
                <a:gd name="T33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40">
                  <a:moveTo>
                    <a:pt x="24" y="39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3" y="36"/>
                    <a:pt x="22" y="38"/>
                    <a:pt x="20" y="38"/>
                  </a:cubicBezTo>
                  <a:cubicBezTo>
                    <a:pt x="18" y="39"/>
                    <a:pt x="16" y="40"/>
                    <a:pt x="14" y="40"/>
                  </a:cubicBezTo>
                  <a:cubicBezTo>
                    <a:pt x="10" y="40"/>
                    <a:pt x="6" y="38"/>
                    <a:pt x="4" y="35"/>
                  </a:cubicBezTo>
                  <a:cubicBezTo>
                    <a:pt x="2" y="32"/>
                    <a:pt x="0" y="28"/>
                    <a:pt x="0" y="2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6"/>
                    <a:pt x="9" y="28"/>
                    <a:pt x="10" y="30"/>
                  </a:cubicBezTo>
                  <a:cubicBezTo>
                    <a:pt x="11" y="32"/>
                    <a:pt x="13" y="33"/>
                    <a:pt x="16" y="33"/>
                  </a:cubicBezTo>
                  <a:cubicBezTo>
                    <a:pt x="18" y="33"/>
                    <a:pt x="20" y="32"/>
                    <a:pt x="22" y="30"/>
                  </a:cubicBezTo>
                  <a:cubicBezTo>
                    <a:pt x="23" y="28"/>
                    <a:pt x="24" y="26"/>
                    <a:pt x="24" y="23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4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4" name="Freeform 22">
              <a:extLst>
                <a:ext uri="{FF2B5EF4-FFF2-40B4-BE49-F238E27FC236}">
                  <a16:creationId xmlns:a16="http://schemas.microsoft.com/office/drawing/2014/main" id="{E847401D-2482-482A-AC12-D2E83C13546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934936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1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2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5" name="Freeform 23">
              <a:extLst>
                <a:ext uri="{FF2B5EF4-FFF2-40B4-BE49-F238E27FC236}">
                  <a16:creationId xmlns:a16="http://schemas.microsoft.com/office/drawing/2014/main" id="{86054F72-4509-4465-B9A8-8DAE3EFD35B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30841" y="6212575"/>
              <a:ext cx="73236" cy="101135"/>
            </a:xfrm>
            <a:custGeom>
              <a:avLst/>
              <a:gdLst>
                <a:gd name="T0" fmla="*/ 28 w 29"/>
                <a:gd name="T1" fmla="*/ 4 h 40"/>
                <a:gd name="T2" fmla="*/ 24 w 29"/>
                <a:gd name="T3" fmla="*/ 10 h 40"/>
                <a:gd name="T4" fmla="*/ 20 w 29"/>
                <a:gd name="T5" fmla="*/ 7 h 40"/>
                <a:gd name="T6" fmla="*/ 14 w 29"/>
                <a:gd name="T7" fmla="*/ 6 h 40"/>
                <a:gd name="T8" fmla="*/ 10 w 29"/>
                <a:gd name="T9" fmla="*/ 7 h 40"/>
                <a:gd name="T10" fmla="*/ 9 w 29"/>
                <a:gd name="T11" fmla="*/ 10 h 40"/>
                <a:gd name="T12" fmla="*/ 9 w 29"/>
                <a:gd name="T13" fmla="*/ 11 h 40"/>
                <a:gd name="T14" fmla="*/ 11 w 29"/>
                <a:gd name="T15" fmla="*/ 12 h 40"/>
                <a:gd name="T16" fmla="*/ 13 w 29"/>
                <a:gd name="T17" fmla="*/ 14 h 40"/>
                <a:gd name="T18" fmla="*/ 16 w 29"/>
                <a:gd name="T19" fmla="*/ 15 h 40"/>
                <a:gd name="T20" fmla="*/ 22 w 29"/>
                <a:gd name="T21" fmla="*/ 18 h 40"/>
                <a:gd name="T22" fmla="*/ 26 w 29"/>
                <a:gd name="T23" fmla="*/ 20 h 40"/>
                <a:gd name="T24" fmla="*/ 28 w 29"/>
                <a:gd name="T25" fmla="*/ 24 h 40"/>
                <a:gd name="T26" fmla="*/ 29 w 29"/>
                <a:gd name="T27" fmla="*/ 28 h 40"/>
                <a:gd name="T28" fmla="*/ 28 w 29"/>
                <a:gd name="T29" fmla="*/ 34 h 40"/>
                <a:gd name="T30" fmla="*/ 25 w 29"/>
                <a:gd name="T31" fmla="*/ 37 h 40"/>
                <a:gd name="T32" fmla="*/ 20 w 29"/>
                <a:gd name="T33" fmla="*/ 39 h 40"/>
                <a:gd name="T34" fmla="*/ 15 w 29"/>
                <a:gd name="T35" fmla="*/ 40 h 40"/>
                <a:gd name="T36" fmla="*/ 7 w 29"/>
                <a:gd name="T37" fmla="*/ 38 h 40"/>
                <a:gd name="T38" fmla="*/ 0 w 29"/>
                <a:gd name="T39" fmla="*/ 35 h 40"/>
                <a:gd name="T40" fmla="*/ 4 w 29"/>
                <a:gd name="T41" fmla="*/ 29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19 w 29"/>
                <a:gd name="T53" fmla="*/ 25 h 40"/>
                <a:gd name="T54" fmla="*/ 17 w 29"/>
                <a:gd name="T55" fmla="*/ 24 h 40"/>
                <a:gd name="T56" fmla="*/ 13 w 29"/>
                <a:gd name="T57" fmla="*/ 22 h 40"/>
                <a:gd name="T58" fmla="*/ 8 w 29"/>
                <a:gd name="T59" fmla="*/ 20 h 40"/>
                <a:gd name="T60" fmla="*/ 4 w 29"/>
                <a:gd name="T61" fmla="*/ 17 h 40"/>
                <a:gd name="T62" fmla="*/ 2 w 29"/>
                <a:gd name="T63" fmla="*/ 14 h 40"/>
                <a:gd name="T64" fmla="*/ 2 w 29"/>
                <a:gd name="T65" fmla="*/ 10 h 40"/>
                <a:gd name="T66" fmla="*/ 2 w 29"/>
                <a:gd name="T67" fmla="*/ 5 h 40"/>
                <a:gd name="T68" fmla="*/ 5 w 29"/>
                <a:gd name="T69" fmla="*/ 2 h 40"/>
                <a:gd name="T70" fmla="*/ 9 w 29"/>
                <a:gd name="T71" fmla="*/ 0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3" y="8"/>
                    <a:pt x="21" y="8"/>
                    <a:pt x="20" y="7"/>
                  </a:cubicBezTo>
                  <a:cubicBezTo>
                    <a:pt x="18" y="7"/>
                    <a:pt x="16" y="6"/>
                    <a:pt x="14" y="6"/>
                  </a:cubicBezTo>
                  <a:cubicBezTo>
                    <a:pt x="13" y="6"/>
                    <a:pt x="11" y="7"/>
                    <a:pt x="10" y="7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10" y="12"/>
                    <a:pt x="10" y="12"/>
                    <a:pt x="11" y="12"/>
                  </a:cubicBezTo>
                  <a:cubicBezTo>
                    <a:pt x="11" y="13"/>
                    <a:pt x="12" y="13"/>
                    <a:pt x="13" y="14"/>
                  </a:cubicBezTo>
                  <a:cubicBezTo>
                    <a:pt x="14" y="14"/>
                    <a:pt x="15" y="15"/>
                    <a:pt x="16" y="15"/>
                  </a:cubicBezTo>
                  <a:cubicBezTo>
                    <a:pt x="18" y="16"/>
                    <a:pt x="20" y="17"/>
                    <a:pt x="22" y="18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1"/>
                    <a:pt x="28" y="22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9" y="30"/>
                    <a:pt x="29" y="32"/>
                    <a:pt x="28" y="34"/>
                  </a:cubicBezTo>
                  <a:cubicBezTo>
                    <a:pt x="27" y="35"/>
                    <a:pt x="26" y="36"/>
                    <a:pt x="25" y="37"/>
                  </a:cubicBezTo>
                  <a:cubicBezTo>
                    <a:pt x="23" y="38"/>
                    <a:pt x="22" y="39"/>
                    <a:pt x="20" y="39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2" y="40"/>
                    <a:pt x="10" y="39"/>
                    <a:pt x="7" y="38"/>
                  </a:cubicBezTo>
                  <a:cubicBezTo>
                    <a:pt x="4" y="37"/>
                    <a:pt x="2" y="36"/>
                    <a:pt x="0" y="3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30"/>
                    <a:pt x="7" y="31"/>
                    <a:pt x="9" y="32"/>
                  </a:cubicBezTo>
                  <a:cubicBezTo>
                    <a:pt x="11" y="32"/>
                    <a:pt x="13" y="33"/>
                    <a:pt x="15" y="33"/>
                  </a:cubicBezTo>
                  <a:cubicBezTo>
                    <a:pt x="17" y="33"/>
                    <a:pt x="19" y="32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2" y="27"/>
                    <a:pt x="21" y="27"/>
                  </a:cubicBezTo>
                  <a:cubicBezTo>
                    <a:pt x="21" y="26"/>
                    <a:pt x="20" y="25"/>
                    <a:pt x="19" y="25"/>
                  </a:cubicBezTo>
                  <a:cubicBezTo>
                    <a:pt x="19" y="25"/>
                    <a:pt x="18" y="24"/>
                    <a:pt x="17" y="24"/>
                  </a:cubicBezTo>
                  <a:cubicBezTo>
                    <a:pt x="15" y="23"/>
                    <a:pt x="14" y="23"/>
                    <a:pt x="13" y="22"/>
                  </a:cubicBezTo>
                  <a:cubicBezTo>
                    <a:pt x="11" y="21"/>
                    <a:pt x="9" y="20"/>
                    <a:pt x="8" y="20"/>
                  </a:cubicBezTo>
                  <a:cubicBezTo>
                    <a:pt x="6" y="19"/>
                    <a:pt x="5" y="18"/>
                    <a:pt x="4" y="17"/>
                  </a:cubicBezTo>
                  <a:cubicBezTo>
                    <a:pt x="3" y="16"/>
                    <a:pt x="3" y="15"/>
                    <a:pt x="2" y="14"/>
                  </a:cubicBezTo>
                  <a:cubicBezTo>
                    <a:pt x="2" y="13"/>
                    <a:pt x="2" y="12"/>
                    <a:pt x="2" y="10"/>
                  </a:cubicBezTo>
                  <a:cubicBezTo>
                    <a:pt x="2" y="8"/>
                    <a:pt x="2" y="7"/>
                    <a:pt x="2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8" y="1"/>
                    <a:pt x="9" y="0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19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6" name="Freeform 24">
              <a:extLst>
                <a:ext uri="{FF2B5EF4-FFF2-40B4-BE49-F238E27FC236}">
                  <a16:creationId xmlns:a16="http://schemas.microsoft.com/office/drawing/2014/main" id="{813850E4-4B62-4FDA-ABD6-F5A5AA5E7C2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118027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7" name="Freeform 25">
              <a:extLst>
                <a:ext uri="{FF2B5EF4-FFF2-40B4-BE49-F238E27FC236}">
                  <a16:creationId xmlns:a16="http://schemas.microsoft.com/office/drawing/2014/main" id="{1B4F0124-2FAE-4D54-9ECC-E88A8031BBD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194750" y="6175958"/>
              <a:ext cx="24412" cy="136010"/>
            </a:xfrm>
            <a:custGeom>
              <a:avLst/>
              <a:gdLst>
                <a:gd name="T0" fmla="*/ 10 w 10"/>
                <a:gd name="T1" fmla="*/ 5 h 53"/>
                <a:gd name="T2" fmla="*/ 9 w 10"/>
                <a:gd name="T3" fmla="*/ 6 h 53"/>
                <a:gd name="T4" fmla="*/ 8 w 10"/>
                <a:gd name="T5" fmla="*/ 8 h 53"/>
                <a:gd name="T6" fmla="*/ 7 w 10"/>
                <a:gd name="T7" fmla="*/ 9 h 53"/>
                <a:gd name="T8" fmla="*/ 5 w 10"/>
                <a:gd name="T9" fmla="*/ 9 h 53"/>
                <a:gd name="T10" fmla="*/ 3 w 10"/>
                <a:gd name="T11" fmla="*/ 9 h 53"/>
                <a:gd name="T12" fmla="*/ 1 w 10"/>
                <a:gd name="T13" fmla="*/ 8 h 53"/>
                <a:gd name="T14" fmla="*/ 0 w 10"/>
                <a:gd name="T15" fmla="*/ 6 h 53"/>
                <a:gd name="T16" fmla="*/ 0 w 10"/>
                <a:gd name="T17" fmla="*/ 5 h 53"/>
                <a:gd name="T18" fmla="*/ 0 w 10"/>
                <a:gd name="T19" fmla="*/ 3 h 53"/>
                <a:gd name="T20" fmla="*/ 1 w 10"/>
                <a:gd name="T21" fmla="*/ 1 h 53"/>
                <a:gd name="T22" fmla="*/ 3 w 10"/>
                <a:gd name="T23" fmla="*/ 0 h 53"/>
                <a:gd name="T24" fmla="*/ 5 w 10"/>
                <a:gd name="T25" fmla="*/ 0 h 53"/>
                <a:gd name="T26" fmla="*/ 7 w 10"/>
                <a:gd name="T27" fmla="*/ 0 h 53"/>
                <a:gd name="T28" fmla="*/ 8 w 10"/>
                <a:gd name="T29" fmla="*/ 1 h 53"/>
                <a:gd name="T30" fmla="*/ 9 w 10"/>
                <a:gd name="T31" fmla="*/ 3 h 53"/>
                <a:gd name="T32" fmla="*/ 10 w 10"/>
                <a:gd name="T33" fmla="*/ 5 h 53"/>
                <a:gd name="T34" fmla="*/ 1 w 10"/>
                <a:gd name="T35" fmla="*/ 53 h 53"/>
                <a:gd name="T36" fmla="*/ 1 w 10"/>
                <a:gd name="T37" fmla="*/ 14 h 53"/>
                <a:gd name="T38" fmla="*/ 9 w 10"/>
                <a:gd name="T39" fmla="*/ 14 h 53"/>
                <a:gd name="T40" fmla="*/ 9 w 10"/>
                <a:gd name="T41" fmla="*/ 53 h 53"/>
                <a:gd name="T42" fmla="*/ 1 w 10"/>
                <a:gd name="T4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53">
                  <a:moveTo>
                    <a:pt x="10" y="5"/>
                  </a:moveTo>
                  <a:cubicBezTo>
                    <a:pt x="10" y="5"/>
                    <a:pt x="10" y="6"/>
                    <a:pt x="9" y="6"/>
                  </a:cubicBezTo>
                  <a:cubicBezTo>
                    <a:pt x="9" y="7"/>
                    <a:pt x="9" y="8"/>
                    <a:pt x="8" y="8"/>
                  </a:cubicBezTo>
                  <a:cubicBezTo>
                    <a:pt x="8" y="8"/>
                    <a:pt x="7" y="9"/>
                    <a:pt x="7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4" y="9"/>
                    <a:pt x="4" y="9"/>
                    <a:pt x="3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1" y="8"/>
                    <a:pt x="1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10" y="3"/>
                    <a:pt x="10" y="4"/>
                    <a:pt x="10" y="5"/>
                  </a:cubicBezTo>
                  <a:close/>
                  <a:moveTo>
                    <a:pt x="1" y="53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53"/>
                    <a:pt x="9" y="53"/>
                    <a:pt x="9" y="53"/>
                  </a:cubicBezTo>
                  <a:lnTo>
                    <a:pt x="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8" name="Freeform 26">
              <a:extLst>
                <a:ext uri="{FF2B5EF4-FFF2-40B4-BE49-F238E27FC236}">
                  <a16:creationId xmlns:a16="http://schemas.microsoft.com/office/drawing/2014/main" id="{2A730E5F-DF9C-488E-B4E0-EE9F501529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236599" y="6212575"/>
              <a:ext cx="87186" cy="101135"/>
            </a:xfrm>
            <a:custGeom>
              <a:avLst/>
              <a:gdLst>
                <a:gd name="T0" fmla="*/ 34 w 34"/>
                <a:gd name="T1" fmla="*/ 19 h 40"/>
                <a:gd name="T2" fmla="*/ 33 w 34"/>
                <a:gd name="T3" fmla="*/ 28 h 40"/>
                <a:gd name="T4" fmla="*/ 29 w 34"/>
                <a:gd name="T5" fmla="*/ 34 h 40"/>
                <a:gd name="T6" fmla="*/ 24 w 34"/>
                <a:gd name="T7" fmla="*/ 38 h 40"/>
                <a:gd name="T8" fmla="*/ 17 w 34"/>
                <a:gd name="T9" fmla="*/ 40 h 40"/>
                <a:gd name="T10" fmla="*/ 10 w 34"/>
                <a:gd name="T11" fmla="*/ 38 h 40"/>
                <a:gd name="T12" fmla="*/ 5 w 34"/>
                <a:gd name="T13" fmla="*/ 34 h 40"/>
                <a:gd name="T14" fmla="*/ 1 w 34"/>
                <a:gd name="T15" fmla="*/ 28 h 40"/>
                <a:gd name="T16" fmla="*/ 0 w 34"/>
                <a:gd name="T17" fmla="*/ 20 h 40"/>
                <a:gd name="T18" fmla="*/ 1 w 34"/>
                <a:gd name="T19" fmla="*/ 11 h 40"/>
                <a:gd name="T20" fmla="*/ 5 w 34"/>
                <a:gd name="T21" fmla="*/ 5 h 40"/>
                <a:gd name="T22" fmla="*/ 10 w 34"/>
                <a:gd name="T23" fmla="*/ 1 h 40"/>
                <a:gd name="T24" fmla="*/ 17 w 34"/>
                <a:gd name="T25" fmla="*/ 0 h 40"/>
                <a:gd name="T26" fmla="*/ 24 w 34"/>
                <a:gd name="T27" fmla="*/ 1 h 40"/>
                <a:gd name="T28" fmla="*/ 29 w 34"/>
                <a:gd name="T29" fmla="*/ 5 h 40"/>
                <a:gd name="T30" fmla="*/ 33 w 34"/>
                <a:gd name="T31" fmla="*/ 11 h 40"/>
                <a:gd name="T32" fmla="*/ 34 w 34"/>
                <a:gd name="T33" fmla="*/ 19 h 40"/>
                <a:gd name="T34" fmla="*/ 26 w 34"/>
                <a:gd name="T35" fmla="*/ 20 h 40"/>
                <a:gd name="T36" fmla="*/ 26 w 34"/>
                <a:gd name="T37" fmla="*/ 14 h 40"/>
                <a:gd name="T38" fmla="*/ 24 w 34"/>
                <a:gd name="T39" fmla="*/ 10 h 40"/>
                <a:gd name="T40" fmla="*/ 21 w 34"/>
                <a:gd name="T41" fmla="*/ 8 h 40"/>
                <a:gd name="T42" fmla="*/ 17 w 34"/>
                <a:gd name="T43" fmla="*/ 7 h 40"/>
                <a:gd name="T44" fmla="*/ 13 w 34"/>
                <a:gd name="T45" fmla="*/ 8 h 40"/>
                <a:gd name="T46" fmla="*/ 10 w 34"/>
                <a:gd name="T47" fmla="*/ 10 h 40"/>
                <a:gd name="T48" fmla="*/ 8 w 34"/>
                <a:gd name="T49" fmla="*/ 14 h 40"/>
                <a:gd name="T50" fmla="*/ 7 w 34"/>
                <a:gd name="T51" fmla="*/ 19 h 40"/>
                <a:gd name="T52" fmla="*/ 8 w 34"/>
                <a:gd name="T53" fmla="*/ 25 h 40"/>
                <a:gd name="T54" fmla="*/ 10 w 34"/>
                <a:gd name="T55" fmla="*/ 29 h 40"/>
                <a:gd name="T56" fmla="*/ 13 w 34"/>
                <a:gd name="T57" fmla="*/ 32 h 40"/>
                <a:gd name="T58" fmla="*/ 17 w 34"/>
                <a:gd name="T59" fmla="*/ 32 h 40"/>
                <a:gd name="T60" fmla="*/ 21 w 34"/>
                <a:gd name="T61" fmla="*/ 31 h 40"/>
                <a:gd name="T62" fmla="*/ 24 w 34"/>
                <a:gd name="T63" fmla="*/ 29 h 40"/>
                <a:gd name="T64" fmla="*/ 26 w 34"/>
                <a:gd name="T65" fmla="*/ 25 h 40"/>
                <a:gd name="T66" fmla="*/ 26 w 34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" h="40">
                  <a:moveTo>
                    <a:pt x="34" y="19"/>
                  </a:moveTo>
                  <a:cubicBezTo>
                    <a:pt x="34" y="23"/>
                    <a:pt x="34" y="25"/>
                    <a:pt x="33" y="28"/>
                  </a:cubicBezTo>
                  <a:cubicBezTo>
                    <a:pt x="32" y="30"/>
                    <a:pt x="31" y="33"/>
                    <a:pt x="29" y="34"/>
                  </a:cubicBezTo>
                  <a:cubicBezTo>
                    <a:pt x="28" y="36"/>
                    <a:pt x="26" y="37"/>
                    <a:pt x="24" y="38"/>
                  </a:cubicBezTo>
                  <a:cubicBezTo>
                    <a:pt x="21" y="39"/>
                    <a:pt x="19" y="40"/>
                    <a:pt x="17" y="40"/>
                  </a:cubicBezTo>
                  <a:cubicBezTo>
                    <a:pt x="14" y="40"/>
                    <a:pt x="12" y="39"/>
                    <a:pt x="10" y="38"/>
                  </a:cubicBezTo>
                  <a:cubicBezTo>
                    <a:pt x="8" y="37"/>
                    <a:pt x="6" y="36"/>
                    <a:pt x="5" y="34"/>
                  </a:cubicBezTo>
                  <a:cubicBezTo>
                    <a:pt x="3" y="32"/>
                    <a:pt x="2" y="30"/>
                    <a:pt x="1" y="28"/>
                  </a:cubicBezTo>
                  <a:cubicBezTo>
                    <a:pt x="0" y="25"/>
                    <a:pt x="0" y="23"/>
                    <a:pt x="0" y="20"/>
                  </a:cubicBezTo>
                  <a:cubicBezTo>
                    <a:pt x="0" y="16"/>
                    <a:pt x="0" y="14"/>
                    <a:pt x="1" y="11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8" y="3"/>
                    <a:pt x="29" y="5"/>
                  </a:cubicBezTo>
                  <a:cubicBezTo>
                    <a:pt x="31" y="7"/>
                    <a:pt x="32" y="9"/>
                    <a:pt x="33" y="11"/>
                  </a:cubicBezTo>
                  <a:cubicBezTo>
                    <a:pt x="34" y="14"/>
                    <a:pt x="34" y="16"/>
                    <a:pt x="34" y="19"/>
                  </a:cubicBezTo>
                  <a:close/>
                  <a:moveTo>
                    <a:pt x="26" y="20"/>
                  </a:moveTo>
                  <a:cubicBezTo>
                    <a:pt x="26" y="18"/>
                    <a:pt x="26" y="16"/>
                    <a:pt x="26" y="14"/>
                  </a:cubicBezTo>
                  <a:cubicBezTo>
                    <a:pt x="25" y="13"/>
                    <a:pt x="25" y="11"/>
                    <a:pt x="24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19" y="7"/>
                    <a:pt x="18" y="7"/>
                    <a:pt x="17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0" y="10"/>
                  </a:cubicBezTo>
                  <a:cubicBezTo>
                    <a:pt x="9" y="11"/>
                    <a:pt x="8" y="13"/>
                    <a:pt x="8" y="14"/>
                  </a:cubicBezTo>
                  <a:cubicBezTo>
                    <a:pt x="8" y="16"/>
                    <a:pt x="7" y="17"/>
                    <a:pt x="7" y="19"/>
                  </a:cubicBezTo>
                  <a:cubicBezTo>
                    <a:pt x="7" y="21"/>
                    <a:pt x="8" y="23"/>
                    <a:pt x="8" y="25"/>
                  </a:cubicBezTo>
                  <a:cubicBezTo>
                    <a:pt x="9" y="27"/>
                    <a:pt x="9" y="28"/>
                    <a:pt x="10" y="29"/>
                  </a:cubicBezTo>
                  <a:cubicBezTo>
                    <a:pt x="11" y="30"/>
                    <a:pt x="12" y="31"/>
                    <a:pt x="13" y="32"/>
                  </a:cubicBezTo>
                  <a:cubicBezTo>
                    <a:pt x="14" y="32"/>
                    <a:pt x="16" y="32"/>
                    <a:pt x="17" y="32"/>
                  </a:cubicBezTo>
                  <a:cubicBezTo>
                    <a:pt x="18" y="32"/>
                    <a:pt x="20" y="32"/>
                    <a:pt x="21" y="31"/>
                  </a:cubicBezTo>
                  <a:cubicBezTo>
                    <a:pt x="22" y="31"/>
                    <a:pt x="23" y="30"/>
                    <a:pt x="24" y="29"/>
                  </a:cubicBezTo>
                  <a:cubicBezTo>
                    <a:pt x="25" y="27"/>
                    <a:pt x="25" y="26"/>
                    <a:pt x="26" y="25"/>
                  </a:cubicBezTo>
                  <a:cubicBezTo>
                    <a:pt x="26" y="23"/>
                    <a:pt x="26" y="21"/>
                    <a:pt x="26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09" name="Freeform 27">
              <a:extLst>
                <a:ext uri="{FF2B5EF4-FFF2-40B4-BE49-F238E27FC236}">
                  <a16:creationId xmlns:a16="http://schemas.microsoft.com/office/drawing/2014/main" id="{39861D7E-D8DA-436F-9E2F-5C08A8BFB4D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344710" y="6212575"/>
              <a:ext cx="78468" cy="99391"/>
            </a:xfrm>
            <a:custGeom>
              <a:avLst/>
              <a:gdLst>
                <a:gd name="T0" fmla="*/ 23 w 31"/>
                <a:gd name="T1" fmla="*/ 39 h 39"/>
                <a:gd name="T2" fmla="*/ 23 w 31"/>
                <a:gd name="T3" fmla="*/ 17 h 39"/>
                <a:gd name="T4" fmla="*/ 21 w 31"/>
                <a:gd name="T5" fmla="*/ 9 h 39"/>
                <a:gd name="T6" fmla="*/ 15 w 31"/>
                <a:gd name="T7" fmla="*/ 7 h 39"/>
                <a:gd name="T8" fmla="*/ 12 w 31"/>
                <a:gd name="T9" fmla="*/ 7 h 39"/>
                <a:gd name="T10" fmla="*/ 9 w 31"/>
                <a:gd name="T11" fmla="*/ 9 h 39"/>
                <a:gd name="T12" fmla="*/ 8 w 31"/>
                <a:gd name="T13" fmla="*/ 12 h 39"/>
                <a:gd name="T14" fmla="*/ 7 w 31"/>
                <a:gd name="T15" fmla="*/ 16 h 39"/>
                <a:gd name="T16" fmla="*/ 7 w 31"/>
                <a:gd name="T17" fmla="*/ 39 h 39"/>
                <a:gd name="T18" fmla="*/ 0 w 31"/>
                <a:gd name="T19" fmla="*/ 39 h 39"/>
                <a:gd name="T20" fmla="*/ 0 w 31"/>
                <a:gd name="T21" fmla="*/ 0 h 39"/>
                <a:gd name="T22" fmla="*/ 7 w 31"/>
                <a:gd name="T23" fmla="*/ 0 h 39"/>
                <a:gd name="T24" fmla="*/ 7 w 31"/>
                <a:gd name="T25" fmla="*/ 4 h 39"/>
                <a:gd name="T26" fmla="*/ 9 w 31"/>
                <a:gd name="T27" fmla="*/ 2 h 39"/>
                <a:gd name="T28" fmla="*/ 11 w 31"/>
                <a:gd name="T29" fmla="*/ 1 h 39"/>
                <a:gd name="T30" fmla="*/ 14 w 31"/>
                <a:gd name="T31" fmla="*/ 0 h 39"/>
                <a:gd name="T32" fmla="*/ 17 w 31"/>
                <a:gd name="T33" fmla="*/ 0 h 39"/>
                <a:gd name="T34" fmla="*/ 23 w 31"/>
                <a:gd name="T35" fmla="*/ 1 h 39"/>
                <a:gd name="T36" fmla="*/ 27 w 31"/>
                <a:gd name="T37" fmla="*/ 4 h 39"/>
                <a:gd name="T38" fmla="*/ 30 w 31"/>
                <a:gd name="T39" fmla="*/ 9 h 39"/>
                <a:gd name="T40" fmla="*/ 31 w 31"/>
                <a:gd name="T41" fmla="*/ 17 h 39"/>
                <a:gd name="T42" fmla="*/ 31 w 31"/>
                <a:gd name="T43" fmla="*/ 39 h 39"/>
                <a:gd name="T44" fmla="*/ 23 w 31"/>
                <a:gd name="T4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39">
                  <a:moveTo>
                    <a:pt x="23" y="39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4"/>
                    <a:pt x="23" y="11"/>
                    <a:pt x="21" y="9"/>
                  </a:cubicBezTo>
                  <a:cubicBezTo>
                    <a:pt x="20" y="7"/>
                    <a:pt x="18" y="7"/>
                    <a:pt x="15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1" y="8"/>
                    <a:pt x="10" y="8"/>
                    <a:pt x="9" y="9"/>
                  </a:cubicBezTo>
                  <a:cubicBezTo>
                    <a:pt x="9" y="10"/>
                    <a:pt x="8" y="11"/>
                    <a:pt x="8" y="12"/>
                  </a:cubicBezTo>
                  <a:cubicBezTo>
                    <a:pt x="8" y="14"/>
                    <a:pt x="7" y="15"/>
                    <a:pt x="7" y="16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9" y="2"/>
                  </a:cubicBezTo>
                  <a:cubicBezTo>
                    <a:pt x="10" y="2"/>
                    <a:pt x="11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9" y="0"/>
                    <a:pt x="21" y="0"/>
                    <a:pt x="23" y="1"/>
                  </a:cubicBezTo>
                  <a:cubicBezTo>
                    <a:pt x="25" y="1"/>
                    <a:pt x="26" y="2"/>
                    <a:pt x="27" y="4"/>
                  </a:cubicBezTo>
                  <a:cubicBezTo>
                    <a:pt x="28" y="5"/>
                    <a:pt x="29" y="7"/>
                    <a:pt x="30" y="9"/>
                  </a:cubicBezTo>
                  <a:cubicBezTo>
                    <a:pt x="30" y="11"/>
                    <a:pt x="31" y="14"/>
                    <a:pt x="31" y="17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0" name="Freeform 28">
              <a:extLst>
                <a:ext uri="{FF2B5EF4-FFF2-40B4-BE49-F238E27FC236}">
                  <a16:creationId xmlns:a16="http://schemas.microsoft.com/office/drawing/2014/main" id="{8B038F9F-6A9C-4E57-A659-0090AF47059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45845" y="6284068"/>
              <a:ext cx="31387" cy="29643"/>
            </a:xfrm>
            <a:custGeom>
              <a:avLst/>
              <a:gdLst>
                <a:gd name="T0" fmla="*/ 12 w 12"/>
                <a:gd name="T1" fmla="*/ 6 h 12"/>
                <a:gd name="T2" fmla="*/ 11 w 12"/>
                <a:gd name="T3" fmla="*/ 8 h 12"/>
                <a:gd name="T4" fmla="*/ 10 w 12"/>
                <a:gd name="T5" fmla="*/ 10 h 12"/>
                <a:gd name="T6" fmla="*/ 8 w 12"/>
                <a:gd name="T7" fmla="*/ 11 h 12"/>
                <a:gd name="T8" fmla="*/ 6 w 12"/>
                <a:gd name="T9" fmla="*/ 12 h 12"/>
                <a:gd name="T10" fmla="*/ 4 w 12"/>
                <a:gd name="T11" fmla="*/ 11 h 12"/>
                <a:gd name="T12" fmla="*/ 2 w 12"/>
                <a:gd name="T13" fmla="*/ 10 h 12"/>
                <a:gd name="T14" fmla="*/ 1 w 12"/>
                <a:gd name="T15" fmla="*/ 8 h 12"/>
                <a:gd name="T16" fmla="*/ 0 w 12"/>
                <a:gd name="T17" fmla="*/ 6 h 12"/>
                <a:gd name="T18" fmla="*/ 1 w 12"/>
                <a:gd name="T19" fmla="*/ 4 h 12"/>
                <a:gd name="T20" fmla="*/ 2 w 12"/>
                <a:gd name="T21" fmla="*/ 2 h 12"/>
                <a:gd name="T22" fmla="*/ 4 w 12"/>
                <a:gd name="T23" fmla="*/ 0 h 12"/>
                <a:gd name="T24" fmla="*/ 6 w 12"/>
                <a:gd name="T25" fmla="*/ 0 h 12"/>
                <a:gd name="T26" fmla="*/ 8 w 12"/>
                <a:gd name="T27" fmla="*/ 0 h 12"/>
                <a:gd name="T28" fmla="*/ 10 w 12"/>
                <a:gd name="T29" fmla="*/ 2 h 12"/>
                <a:gd name="T30" fmla="*/ 11 w 12"/>
                <a:gd name="T31" fmla="*/ 4 h 12"/>
                <a:gd name="T32" fmla="*/ 12 w 12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7"/>
                    <a:pt x="11" y="7"/>
                    <a:pt x="11" y="8"/>
                  </a:cubicBezTo>
                  <a:cubicBezTo>
                    <a:pt x="11" y="9"/>
                    <a:pt x="10" y="9"/>
                    <a:pt x="10" y="10"/>
                  </a:cubicBezTo>
                  <a:cubicBezTo>
                    <a:pt x="9" y="10"/>
                    <a:pt x="9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4" y="11"/>
                    <a:pt x="4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1" y="9"/>
                    <a:pt x="1" y="9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1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3" y="1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9" y="1"/>
                    <a:pt x="9" y="1"/>
                    <a:pt x="10" y="2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4"/>
                    <a:pt x="12" y="5"/>
                    <a:pt x="12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1" name="Freeform 29">
              <a:extLst>
                <a:ext uri="{FF2B5EF4-FFF2-40B4-BE49-F238E27FC236}">
                  <a16:creationId xmlns:a16="http://schemas.microsoft.com/office/drawing/2014/main" id="{15E4EB7D-754D-4053-9A23-596C7CFDA98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40006" y="6181188"/>
              <a:ext cx="97648" cy="130778"/>
            </a:xfrm>
            <a:custGeom>
              <a:avLst/>
              <a:gdLst>
                <a:gd name="T0" fmla="*/ 34 w 56"/>
                <a:gd name="T1" fmla="*/ 11 h 75"/>
                <a:gd name="T2" fmla="*/ 34 w 56"/>
                <a:gd name="T3" fmla="*/ 75 h 75"/>
                <a:gd name="T4" fmla="*/ 22 w 56"/>
                <a:gd name="T5" fmla="*/ 75 h 75"/>
                <a:gd name="T6" fmla="*/ 22 w 56"/>
                <a:gd name="T7" fmla="*/ 11 h 75"/>
                <a:gd name="T8" fmla="*/ 0 w 56"/>
                <a:gd name="T9" fmla="*/ 11 h 75"/>
                <a:gd name="T10" fmla="*/ 0 w 56"/>
                <a:gd name="T11" fmla="*/ 0 h 75"/>
                <a:gd name="T12" fmla="*/ 56 w 56"/>
                <a:gd name="T13" fmla="*/ 0 h 75"/>
                <a:gd name="T14" fmla="*/ 56 w 56"/>
                <a:gd name="T15" fmla="*/ 11 h 75"/>
                <a:gd name="T16" fmla="*/ 34 w 56"/>
                <a:gd name="T17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75">
                  <a:moveTo>
                    <a:pt x="34" y="11"/>
                  </a:moveTo>
                  <a:lnTo>
                    <a:pt x="34" y="75"/>
                  </a:lnTo>
                  <a:lnTo>
                    <a:pt x="22" y="75"/>
                  </a:lnTo>
                  <a:lnTo>
                    <a:pt x="22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56" y="0"/>
                  </a:lnTo>
                  <a:lnTo>
                    <a:pt x="56" y="11"/>
                  </a:lnTo>
                  <a:lnTo>
                    <a:pt x="34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2" name="Freeform 30">
              <a:extLst>
                <a:ext uri="{FF2B5EF4-FFF2-40B4-BE49-F238E27FC236}">
                  <a16:creationId xmlns:a16="http://schemas.microsoft.com/office/drawing/2014/main" id="{28E147CB-2B8F-497B-B00B-C25E679DC5E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51603" y="6174213"/>
              <a:ext cx="80211" cy="137753"/>
            </a:xfrm>
            <a:custGeom>
              <a:avLst/>
              <a:gdLst>
                <a:gd name="T0" fmla="*/ 24 w 31"/>
                <a:gd name="T1" fmla="*/ 54 h 54"/>
                <a:gd name="T2" fmla="*/ 24 w 31"/>
                <a:gd name="T3" fmla="*/ 32 h 54"/>
                <a:gd name="T4" fmla="*/ 22 w 31"/>
                <a:gd name="T5" fmla="*/ 24 h 54"/>
                <a:gd name="T6" fmla="*/ 16 w 31"/>
                <a:gd name="T7" fmla="*/ 22 h 54"/>
                <a:gd name="T8" fmla="*/ 13 w 31"/>
                <a:gd name="T9" fmla="*/ 22 h 54"/>
                <a:gd name="T10" fmla="*/ 10 w 31"/>
                <a:gd name="T11" fmla="*/ 24 h 54"/>
                <a:gd name="T12" fmla="*/ 8 w 31"/>
                <a:gd name="T13" fmla="*/ 27 h 54"/>
                <a:gd name="T14" fmla="*/ 8 w 31"/>
                <a:gd name="T15" fmla="*/ 31 h 54"/>
                <a:gd name="T16" fmla="*/ 8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8 w 31"/>
                <a:gd name="T23" fmla="*/ 0 h 54"/>
                <a:gd name="T24" fmla="*/ 8 w 31"/>
                <a:gd name="T25" fmla="*/ 19 h 54"/>
                <a:gd name="T26" fmla="*/ 10 w 31"/>
                <a:gd name="T27" fmla="*/ 17 h 54"/>
                <a:gd name="T28" fmla="*/ 12 w 31"/>
                <a:gd name="T29" fmla="*/ 16 h 54"/>
                <a:gd name="T30" fmla="*/ 15 w 31"/>
                <a:gd name="T31" fmla="*/ 15 h 54"/>
                <a:gd name="T32" fmla="*/ 18 w 31"/>
                <a:gd name="T33" fmla="*/ 15 h 54"/>
                <a:gd name="T34" fmla="*/ 24 w 31"/>
                <a:gd name="T35" fmla="*/ 16 h 54"/>
                <a:gd name="T36" fmla="*/ 28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4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4" y="54"/>
                  </a:moveTo>
                  <a:cubicBezTo>
                    <a:pt x="24" y="32"/>
                    <a:pt x="24" y="32"/>
                    <a:pt x="24" y="32"/>
                  </a:cubicBezTo>
                  <a:cubicBezTo>
                    <a:pt x="24" y="28"/>
                    <a:pt x="23" y="26"/>
                    <a:pt x="22" y="24"/>
                  </a:cubicBezTo>
                  <a:cubicBezTo>
                    <a:pt x="21" y="22"/>
                    <a:pt x="19" y="22"/>
                    <a:pt x="16" y="22"/>
                  </a:cubicBezTo>
                  <a:cubicBezTo>
                    <a:pt x="15" y="22"/>
                    <a:pt x="14" y="22"/>
                    <a:pt x="13" y="22"/>
                  </a:cubicBezTo>
                  <a:cubicBezTo>
                    <a:pt x="12" y="22"/>
                    <a:pt x="11" y="23"/>
                    <a:pt x="10" y="24"/>
                  </a:cubicBezTo>
                  <a:cubicBezTo>
                    <a:pt x="9" y="25"/>
                    <a:pt x="9" y="26"/>
                    <a:pt x="8" y="27"/>
                  </a:cubicBezTo>
                  <a:cubicBezTo>
                    <a:pt x="8" y="28"/>
                    <a:pt x="8" y="30"/>
                    <a:pt x="8" y="31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9" y="18"/>
                    <a:pt x="10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3" y="15"/>
                    <a:pt x="14" y="15"/>
                    <a:pt x="15" y="15"/>
                  </a:cubicBezTo>
                  <a:cubicBezTo>
                    <a:pt x="16" y="15"/>
                    <a:pt x="17" y="15"/>
                    <a:pt x="18" y="15"/>
                  </a:cubicBezTo>
                  <a:cubicBezTo>
                    <a:pt x="20" y="15"/>
                    <a:pt x="22" y="15"/>
                    <a:pt x="24" y="16"/>
                  </a:cubicBezTo>
                  <a:cubicBezTo>
                    <a:pt x="25" y="16"/>
                    <a:pt x="27" y="17"/>
                    <a:pt x="28" y="19"/>
                  </a:cubicBezTo>
                  <a:cubicBezTo>
                    <a:pt x="29" y="20"/>
                    <a:pt x="30" y="22"/>
                    <a:pt x="30" y="24"/>
                  </a:cubicBezTo>
                  <a:cubicBezTo>
                    <a:pt x="31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4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3" name="Freeform 31">
              <a:extLst>
                <a:ext uri="{FF2B5EF4-FFF2-40B4-BE49-F238E27FC236}">
                  <a16:creationId xmlns:a16="http://schemas.microsoft.com/office/drawing/2014/main" id="{E68BC676-C787-429D-B59B-1A5CE062F78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750996" y="6212575"/>
              <a:ext cx="85443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1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4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4" name="Freeform 32">
              <a:extLst>
                <a:ext uri="{FF2B5EF4-FFF2-40B4-BE49-F238E27FC236}">
                  <a16:creationId xmlns:a16="http://schemas.microsoft.com/office/drawing/2014/main" id="{71266960-73CB-44B9-9A97-81085898914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02698" y="6174213"/>
              <a:ext cx="80211" cy="139497"/>
            </a:xfrm>
            <a:custGeom>
              <a:avLst/>
              <a:gdLst>
                <a:gd name="T0" fmla="*/ 32 w 32"/>
                <a:gd name="T1" fmla="*/ 35 h 55"/>
                <a:gd name="T2" fmla="*/ 31 w 32"/>
                <a:gd name="T3" fmla="*/ 44 h 55"/>
                <a:gd name="T4" fmla="*/ 28 w 32"/>
                <a:gd name="T5" fmla="*/ 50 h 55"/>
                <a:gd name="T6" fmla="*/ 23 w 32"/>
                <a:gd name="T7" fmla="*/ 53 h 55"/>
                <a:gd name="T8" fmla="*/ 17 w 32"/>
                <a:gd name="T9" fmla="*/ 55 h 55"/>
                <a:gd name="T10" fmla="*/ 12 w 32"/>
                <a:gd name="T11" fmla="*/ 53 h 55"/>
                <a:gd name="T12" fmla="*/ 7 w 32"/>
                <a:gd name="T13" fmla="*/ 50 h 55"/>
                <a:gd name="T14" fmla="*/ 7 w 32"/>
                <a:gd name="T15" fmla="*/ 54 h 55"/>
                <a:gd name="T16" fmla="*/ 0 w 32"/>
                <a:gd name="T17" fmla="*/ 54 h 55"/>
                <a:gd name="T18" fmla="*/ 0 w 32"/>
                <a:gd name="T19" fmla="*/ 4 h 55"/>
                <a:gd name="T20" fmla="*/ 7 w 32"/>
                <a:gd name="T21" fmla="*/ 0 h 55"/>
                <a:gd name="T22" fmla="*/ 7 w 32"/>
                <a:gd name="T23" fmla="*/ 19 h 55"/>
                <a:gd name="T24" fmla="*/ 10 w 32"/>
                <a:gd name="T25" fmla="*/ 17 h 55"/>
                <a:gd name="T26" fmla="*/ 12 w 32"/>
                <a:gd name="T27" fmla="*/ 16 h 55"/>
                <a:gd name="T28" fmla="*/ 14 w 32"/>
                <a:gd name="T29" fmla="*/ 15 h 55"/>
                <a:gd name="T30" fmla="*/ 17 w 32"/>
                <a:gd name="T31" fmla="*/ 15 h 55"/>
                <a:gd name="T32" fmla="*/ 23 w 32"/>
                <a:gd name="T33" fmla="*/ 16 h 55"/>
                <a:gd name="T34" fmla="*/ 28 w 32"/>
                <a:gd name="T35" fmla="*/ 19 h 55"/>
                <a:gd name="T36" fmla="*/ 31 w 32"/>
                <a:gd name="T37" fmla="*/ 26 h 55"/>
                <a:gd name="T38" fmla="*/ 32 w 32"/>
                <a:gd name="T39" fmla="*/ 35 h 55"/>
                <a:gd name="T40" fmla="*/ 25 w 32"/>
                <a:gd name="T41" fmla="*/ 35 h 55"/>
                <a:gd name="T42" fmla="*/ 23 w 32"/>
                <a:gd name="T43" fmla="*/ 25 h 55"/>
                <a:gd name="T44" fmla="*/ 16 w 32"/>
                <a:gd name="T45" fmla="*/ 22 h 55"/>
                <a:gd name="T46" fmla="*/ 14 w 32"/>
                <a:gd name="T47" fmla="*/ 22 h 55"/>
                <a:gd name="T48" fmla="*/ 11 w 32"/>
                <a:gd name="T49" fmla="*/ 23 h 55"/>
                <a:gd name="T50" fmla="*/ 9 w 32"/>
                <a:gd name="T51" fmla="*/ 25 h 55"/>
                <a:gd name="T52" fmla="*/ 7 w 32"/>
                <a:gd name="T53" fmla="*/ 26 h 55"/>
                <a:gd name="T54" fmla="*/ 7 w 32"/>
                <a:gd name="T55" fmla="*/ 43 h 55"/>
                <a:gd name="T56" fmla="*/ 9 w 32"/>
                <a:gd name="T57" fmla="*/ 44 h 55"/>
                <a:gd name="T58" fmla="*/ 11 w 32"/>
                <a:gd name="T59" fmla="*/ 46 h 55"/>
                <a:gd name="T60" fmla="*/ 14 w 32"/>
                <a:gd name="T61" fmla="*/ 47 h 55"/>
                <a:gd name="T62" fmla="*/ 16 w 32"/>
                <a:gd name="T63" fmla="*/ 48 h 55"/>
                <a:gd name="T64" fmla="*/ 23 w 32"/>
                <a:gd name="T65" fmla="*/ 45 h 55"/>
                <a:gd name="T66" fmla="*/ 25 w 32"/>
                <a:gd name="T67" fmla="*/ 3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" h="55">
                  <a:moveTo>
                    <a:pt x="32" y="35"/>
                  </a:moveTo>
                  <a:cubicBezTo>
                    <a:pt x="32" y="38"/>
                    <a:pt x="32" y="41"/>
                    <a:pt x="31" y="44"/>
                  </a:cubicBezTo>
                  <a:cubicBezTo>
                    <a:pt x="30" y="46"/>
                    <a:pt x="29" y="48"/>
                    <a:pt x="28" y="50"/>
                  </a:cubicBezTo>
                  <a:cubicBezTo>
                    <a:pt x="26" y="51"/>
                    <a:pt x="25" y="53"/>
                    <a:pt x="23" y="53"/>
                  </a:cubicBezTo>
                  <a:cubicBezTo>
                    <a:pt x="21" y="54"/>
                    <a:pt x="19" y="55"/>
                    <a:pt x="17" y="55"/>
                  </a:cubicBezTo>
                  <a:cubicBezTo>
                    <a:pt x="15" y="55"/>
                    <a:pt x="13" y="54"/>
                    <a:pt x="12" y="53"/>
                  </a:cubicBezTo>
                  <a:cubicBezTo>
                    <a:pt x="10" y="52"/>
                    <a:pt x="9" y="51"/>
                    <a:pt x="7" y="50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8"/>
                    <a:pt x="10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2" y="16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20" y="15"/>
                    <a:pt x="21" y="15"/>
                    <a:pt x="23" y="16"/>
                  </a:cubicBezTo>
                  <a:cubicBezTo>
                    <a:pt x="25" y="16"/>
                    <a:pt x="27" y="18"/>
                    <a:pt x="28" y="19"/>
                  </a:cubicBezTo>
                  <a:cubicBezTo>
                    <a:pt x="29" y="21"/>
                    <a:pt x="30" y="23"/>
                    <a:pt x="31" y="26"/>
                  </a:cubicBezTo>
                  <a:cubicBezTo>
                    <a:pt x="32" y="28"/>
                    <a:pt x="32" y="32"/>
                    <a:pt x="32" y="35"/>
                  </a:cubicBezTo>
                  <a:close/>
                  <a:moveTo>
                    <a:pt x="25" y="35"/>
                  </a:moveTo>
                  <a:cubicBezTo>
                    <a:pt x="25" y="31"/>
                    <a:pt x="24" y="27"/>
                    <a:pt x="23" y="25"/>
                  </a:cubicBezTo>
                  <a:cubicBezTo>
                    <a:pt x="21" y="23"/>
                    <a:pt x="19" y="22"/>
                    <a:pt x="16" y="22"/>
                  </a:cubicBezTo>
                  <a:cubicBezTo>
                    <a:pt x="15" y="22"/>
                    <a:pt x="14" y="22"/>
                    <a:pt x="14" y="22"/>
                  </a:cubicBezTo>
                  <a:cubicBezTo>
                    <a:pt x="13" y="22"/>
                    <a:pt x="12" y="23"/>
                    <a:pt x="11" y="23"/>
                  </a:cubicBezTo>
                  <a:cubicBezTo>
                    <a:pt x="10" y="23"/>
                    <a:pt x="10" y="24"/>
                    <a:pt x="9" y="25"/>
                  </a:cubicBezTo>
                  <a:cubicBezTo>
                    <a:pt x="8" y="25"/>
                    <a:pt x="8" y="26"/>
                    <a:pt x="7" y="26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8" y="43"/>
                    <a:pt x="8" y="44"/>
                    <a:pt x="9" y="44"/>
                  </a:cubicBezTo>
                  <a:cubicBezTo>
                    <a:pt x="10" y="45"/>
                    <a:pt x="10" y="45"/>
                    <a:pt x="11" y="46"/>
                  </a:cubicBezTo>
                  <a:cubicBezTo>
                    <a:pt x="12" y="46"/>
                    <a:pt x="13" y="47"/>
                    <a:pt x="14" y="47"/>
                  </a:cubicBezTo>
                  <a:cubicBezTo>
                    <a:pt x="15" y="47"/>
                    <a:pt x="15" y="48"/>
                    <a:pt x="16" y="48"/>
                  </a:cubicBezTo>
                  <a:cubicBezTo>
                    <a:pt x="19" y="48"/>
                    <a:pt x="21" y="47"/>
                    <a:pt x="23" y="45"/>
                  </a:cubicBezTo>
                  <a:cubicBezTo>
                    <a:pt x="24" y="43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5" name="Freeform 33">
              <a:extLst>
                <a:ext uri="{FF2B5EF4-FFF2-40B4-BE49-F238E27FC236}">
                  <a16:creationId xmlns:a16="http://schemas.microsoft.com/office/drawing/2014/main" id="{3FF3AC5A-B742-4B29-8E04-03A71D82B9A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98603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8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1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8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3" y="39"/>
                    <a:pt x="21" y="39"/>
                  </a:cubicBezTo>
                  <a:cubicBezTo>
                    <a:pt x="20" y="39"/>
                    <a:pt x="19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5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6" name="Freeform 34">
              <a:extLst>
                <a:ext uri="{FF2B5EF4-FFF2-40B4-BE49-F238E27FC236}">
                  <a16:creationId xmlns:a16="http://schemas.microsoft.com/office/drawing/2014/main" id="{0C912743-E24B-4E48-8196-5FBD1ECEE9A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096251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3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7" name="Freeform 35">
              <a:extLst>
                <a:ext uri="{FF2B5EF4-FFF2-40B4-BE49-F238E27FC236}">
                  <a16:creationId xmlns:a16="http://schemas.microsoft.com/office/drawing/2014/main" id="{6E2F01F4-1410-4FE1-B043-EA97A1541F3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64256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7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6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7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8" name="Freeform 36">
              <a:extLst>
                <a:ext uri="{FF2B5EF4-FFF2-40B4-BE49-F238E27FC236}">
                  <a16:creationId xmlns:a16="http://schemas.microsoft.com/office/drawing/2014/main" id="{58ACFF1C-49F0-414E-B9E3-DE4E9FFAA38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23400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1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2" y="39"/>
                    <a:pt x="21" y="39"/>
                  </a:cubicBezTo>
                  <a:cubicBezTo>
                    <a:pt x="20" y="39"/>
                    <a:pt x="19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5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19" name="Freeform 37">
              <a:extLst>
                <a:ext uri="{FF2B5EF4-FFF2-40B4-BE49-F238E27FC236}">
                  <a16:creationId xmlns:a16="http://schemas.microsoft.com/office/drawing/2014/main" id="{DACBD04B-22FF-4A4F-8B29-A2F31A05423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336884" y="6212575"/>
              <a:ext cx="59286" cy="99391"/>
            </a:xfrm>
            <a:custGeom>
              <a:avLst/>
              <a:gdLst>
                <a:gd name="T0" fmla="*/ 21 w 23"/>
                <a:gd name="T1" fmla="*/ 8 h 39"/>
                <a:gd name="T2" fmla="*/ 19 w 23"/>
                <a:gd name="T3" fmla="*/ 7 h 39"/>
                <a:gd name="T4" fmla="*/ 15 w 23"/>
                <a:gd name="T5" fmla="*/ 7 h 39"/>
                <a:gd name="T6" fmla="*/ 10 w 23"/>
                <a:gd name="T7" fmla="*/ 9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0 h 39"/>
                <a:gd name="T16" fmla="*/ 8 w 23"/>
                <a:gd name="T17" fmla="*/ 0 h 39"/>
                <a:gd name="T18" fmla="*/ 8 w 23"/>
                <a:gd name="T19" fmla="*/ 4 h 39"/>
                <a:gd name="T20" fmla="*/ 9 w 23"/>
                <a:gd name="T21" fmla="*/ 2 h 39"/>
                <a:gd name="T22" fmla="*/ 11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0 w 23"/>
                <a:gd name="T29" fmla="*/ 0 h 39"/>
                <a:gd name="T30" fmla="*/ 23 w 23"/>
                <a:gd name="T31" fmla="*/ 1 h 39"/>
                <a:gd name="T32" fmla="*/ 21 w 23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8"/>
                  </a:moveTo>
                  <a:cubicBezTo>
                    <a:pt x="20" y="8"/>
                    <a:pt x="19" y="8"/>
                    <a:pt x="19" y="7"/>
                  </a:cubicBezTo>
                  <a:cubicBezTo>
                    <a:pt x="18" y="7"/>
                    <a:pt x="17" y="7"/>
                    <a:pt x="15" y="7"/>
                  </a:cubicBezTo>
                  <a:cubicBezTo>
                    <a:pt x="13" y="7"/>
                    <a:pt x="11" y="8"/>
                    <a:pt x="10" y="9"/>
                  </a:cubicBezTo>
                  <a:cubicBezTo>
                    <a:pt x="8" y="11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1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1" y="0"/>
                    <a:pt x="22" y="1"/>
                    <a:pt x="23" y="1"/>
                  </a:cubicBezTo>
                  <a:lnTo>
                    <a:pt x="2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0" name="Freeform 38">
              <a:extLst>
                <a:ext uri="{FF2B5EF4-FFF2-40B4-BE49-F238E27FC236}">
                  <a16:creationId xmlns:a16="http://schemas.microsoft.com/office/drawing/2014/main" id="{A13F6E37-C22B-4FD3-ADFE-9C53ECB4469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451969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1" name="Freeform 39">
              <a:extLst>
                <a:ext uri="{FF2B5EF4-FFF2-40B4-BE49-F238E27FC236}">
                  <a16:creationId xmlns:a16="http://schemas.microsoft.com/office/drawing/2014/main" id="{76256F1D-405A-49F9-8592-A899623F2DB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530436" y="6174213"/>
              <a:ext cx="80211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9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1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7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9" y="17"/>
                  </a:cubicBezTo>
                  <a:cubicBezTo>
                    <a:pt x="10" y="17"/>
                    <a:pt x="10" y="16"/>
                    <a:pt x="11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2" name="Freeform 40">
              <a:extLst>
                <a:ext uri="{FF2B5EF4-FFF2-40B4-BE49-F238E27FC236}">
                  <a16:creationId xmlns:a16="http://schemas.microsoft.com/office/drawing/2014/main" id="{2F9CAE14-DB05-4B70-867F-3F6164BDB74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62808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3" name="Freeform 41">
              <a:extLst>
                <a:ext uri="{FF2B5EF4-FFF2-40B4-BE49-F238E27FC236}">
                  <a16:creationId xmlns:a16="http://schemas.microsoft.com/office/drawing/2014/main" id="{30C7B10F-7027-41F9-BEE2-F1575CB690D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772813" y="6212575"/>
              <a:ext cx="81955" cy="101135"/>
            </a:xfrm>
            <a:custGeom>
              <a:avLst/>
              <a:gdLst>
                <a:gd name="T0" fmla="*/ 24 w 32"/>
                <a:gd name="T1" fmla="*/ 39 h 40"/>
                <a:gd name="T2" fmla="*/ 24 w 32"/>
                <a:gd name="T3" fmla="*/ 35 h 40"/>
                <a:gd name="T4" fmla="*/ 22 w 32"/>
                <a:gd name="T5" fmla="*/ 37 h 40"/>
                <a:gd name="T6" fmla="*/ 20 w 32"/>
                <a:gd name="T7" fmla="*/ 38 h 40"/>
                <a:gd name="T8" fmla="*/ 17 w 32"/>
                <a:gd name="T9" fmla="*/ 39 h 40"/>
                <a:gd name="T10" fmla="*/ 14 w 32"/>
                <a:gd name="T11" fmla="*/ 40 h 40"/>
                <a:gd name="T12" fmla="*/ 9 w 32"/>
                <a:gd name="T13" fmla="*/ 39 h 40"/>
                <a:gd name="T14" fmla="*/ 5 w 32"/>
                <a:gd name="T15" fmla="*/ 37 h 40"/>
                <a:gd name="T16" fmla="*/ 2 w 32"/>
                <a:gd name="T17" fmla="*/ 33 h 40"/>
                <a:gd name="T18" fmla="*/ 0 w 32"/>
                <a:gd name="T19" fmla="*/ 27 h 40"/>
                <a:gd name="T20" fmla="*/ 2 w 32"/>
                <a:gd name="T21" fmla="*/ 21 h 40"/>
                <a:gd name="T22" fmla="*/ 5 w 32"/>
                <a:gd name="T23" fmla="*/ 17 h 40"/>
                <a:gd name="T24" fmla="*/ 10 w 32"/>
                <a:gd name="T25" fmla="*/ 15 h 40"/>
                <a:gd name="T26" fmla="*/ 16 w 32"/>
                <a:gd name="T27" fmla="*/ 14 h 40"/>
                <a:gd name="T28" fmla="*/ 21 w 32"/>
                <a:gd name="T29" fmla="*/ 15 h 40"/>
                <a:gd name="T30" fmla="*/ 24 w 32"/>
                <a:gd name="T31" fmla="*/ 16 h 40"/>
                <a:gd name="T32" fmla="*/ 24 w 32"/>
                <a:gd name="T33" fmla="*/ 13 h 40"/>
                <a:gd name="T34" fmla="*/ 22 w 32"/>
                <a:gd name="T35" fmla="*/ 8 h 40"/>
                <a:gd name="T36" fmla="*/ 17 w 32"/>
                <a:gd name="T37" fmla="*/ 6 h 40"/>
                <a:gd name="T38" fmla="*/ 12 w 32"/>
                <a:gd name="T39" fmla="*/ 7 h 40"/>
                <a:gd name="T40" fmla="*/ 7 w 32"/>
                <a:gd name="T41" fmla="*/ 9 h 40"/>
                <a:gd name="T42" fmla="*/ 4 w 32"/>
                <a:gd name="T43" fmla="*/ 3 h 40"/>
                <a:gd name="T44" fmla="*/ 10 w 32"/>
                <a:gd name="T45" fmla="*/ 0 h 40"/>
                <a:gd name="T46" fmla="*/ 17 w 32"/>
                <a:gd name="T47" fmla="*/ 0 h 40"/>
                <a:gd name="T48" fmla="*/ 23 w 32"/>
                <a:gd name="T49" fmla="*/ 0 h 40"/>
                <a:gd name="T50" fmla="*/ 28 w 32"/>
                <a:gd name="T51" fmla="*/ 3 h 40"/>
                <a:gd name="T52" fmla="*/ 31 w 32"/>
                <a:gd name="T53" fmla="*/ 7 h 40"/>
                <a:gd name="T54" fmla="*/ 32 w 32"/>
                <a:gd name="T55" fmla="*/ 12 h 40"/>
                <a:gd name="T56" fmla="*/ 32 w 32"/>
                <a:gd name="T57" fmla="*/ 39 h 40"/>
                <a:gd name="T58" fmla="*/ 24 w 32"/>
                <a:gd name="T59" fmla="*/ 39 h 40"/>
                <a:gd name="T60" fmla="*/ 24 w 32"/>
                <a:gd name="T61" fmla="*/ 22 h 40"/>
                <a:gd name="T62" fmla="*/ 22 w 32"/>
                <a:gd name="T63" fmla="*/ 22 h 40"/>
                <a:gd name="T64" fmla="*/ 21 w 32"/>
                <a:gd name="T65" fmla="*/ 21 h 40"/>
                <a:gd name="T66" fmla="*/ 18 w 32"/>
                <a:gd name="T67" fmla="*/ 21 h 40"/>
                <a:gd name="T68" fmla="*/ 16 w 32"/>
                <a:gd name="T69" fmla="*/ 21 h 40"/>
                <a:gd name="T70" fmla="*/ 10 w 32"/>
                <a:gd name="T71" fmla="*/ 22 h 40"/>
                <a:gd name="T72" fmla="*/ 8 w 32"/>
                <a:gd name="T73" fmla="*/ 26 h 40"/>
                <a:gd name="T74" fmla="*/ 8 w 32"/>
                <a:gd name="T75" fmla="*/ 29 h 40"/>
                <a:gd name="T76" fmla="*/ 10 w 32"/>
                <a:gd name="T77" fmla="*/ 31 h 40"/>
                <a:gd name="T78" fmla="*/ 12 w 32"/>
                <a:gd name="T79" fmla="*/ 32 h 40"/>
                <a:gd name="T80" fmla="*/ 15 w 32"/>
                <a:gd name="T81" fmla="*/ 33 h 40"/>
                <a:gd name="T82" fmla="*/ 18 w 32"/>
                <a:gd name="T83" fmla="*/ 32 h 40"/>
                <a:gd name="T84" fmla="*/ 21 w 32"/>
                <a:gd name="T85" fmla="*/ 31 h 40"/>
                <a:gd name="T86" fmla="*/ 23 w 32"/>
                <a:gd name="T87" fmla="*/ 30 h 40"/>
                <a:gd name="T88" fmla="*/ 24 w 32"/>
                <a:gd name="T89" fmla="*/ 28 h 40"/>
                <a:gd name="T90" fmla="*/ 24 w 32"/>
                <a:gd name="T91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" h="40">
                  <a:moveTo>
                    <a:pt x="24" y="39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3" y="36"/>
                    <a:pt x="23" y="37"/>
                    <a:pt x="22" y="37"/>
                  </a:cubicBezTo>
                  <a:cubicBezTo>
                    <a:pt x="21" y="37"/>
                    <a:pt x="21" y="38"/>
                    <a:pt x="20" y="38"/>
                  </a:cubicBezTo>
                  <a:cubicBezTo>
                    <a:pt x="19" y="39"/>
                    <a:pt x="18" y="39"/>
                    <a:pt x="17" y="39"/>
                  </a:cubicBezTo>
                  <a:cubicBezTo>
                    <a:pt x="16" y="39"/>
                    <a:pt x="15" y="40"/>
                    <a:pt x="14" y="40"/>
                  </a:cubicBezTo>
                  <a:cubicBezTo>
                    <a:pt x="12" y="40"/>
                    <a:pt x="11" y="39"/>
                    <a:pt x="9" y="39"/>
                  </a:cubicBezTo>
                  <a:cubicBezTo>
                    <a:pt x="7" y="38"/>
                    <a:pt x="6" y="38"/>
                    <a:pt x="5" y="37"/>
                  </a:cubicBezTo>
                  <a:cubicBezTo>
                    <a:pt x="3" y="36"/>
                    <a:pt x="2" y="34"/>
                    <a:pt x="2" y="33"/>
                  </a:cubicBezTo>
                  <a:cubicBezTo>
                    <a:pt x="1" y="31"/>
                    <a:pt x="0" y="29"/>
                    <a:pt x="0" y="27"/>
                  </a:cubicBezTo>
                  <a:cubicBezTo>
                    <a:pt x="0" y="24"/>
                    <a:pt x="1" y="23"/>
                    <a:pt x="2" y="21"/>
                  </a:cubicBezTo>
                  <a:cubicBezTo>
                    <a:pt x="2" y="20"/>
                    <a:pt x="3" y="18"/>
                    <a:pt x="5" y="17"/>
                  </a:cubicBezTo>
                  <a:cubicBezTo>
                    <a:pt x="6" y="16"/>
                    <a:pt x="8" y="15"/>
                    <a:pt x="10" y="15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8" y="14"/>
                    <a:pt x="19" y="14"/>
                    <a:pt x="21" y="15"/>
                  </a:cubicBezTo>
                  <a:cubicBezTo>
                    <a:pt x="22" y="15"/>
                    <a:pt x="23" y="15"/>
                    <a:pt x="24" y="16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1"/>
                    <a:pt x="24" y="9"/>
                    <a:pt x="22" y="8"/>
                  </a:cubicBezTo>
                  <a:cubicBezTo>
                    <a:pt x="21" y="7"/>
                    <a:pt x="19" y="6"/>
                    <a:pt x="17" y="6"/>
                  </a:cubicBezTo>
                  <a:cubicBezTo>
                    <a:pt x="15" y="6"/>
                    <a:pt x="13" y="6"/>
                    <a:pt x="12" y="7"/>
                  </a:cubicBezTo>
                  <a:cubicBezTo>
                    <a:pt x="10" y="7"/>
                    <a:pt x="9" y="8"/>
                    <a:pt x="7" y="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6" y="2"/>
                    <a:pt x="8" y="1"/>
                    <a:pt x="10" y="0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19" y="0"/>
                    <a:pt x="21" y="0"/>
                    <a:pt x="23" y="0"/>
                  </a:cubicBezTo>
                  <a:cubicBezTo>
                    <a:pt x="25" y="1"/>
                    <a:pt x="26" y="2"/>
                    <a:pt x="28" y="3"/>
                  </a:cubicBezTo>
                  <a:cubicBezTo>
                    <a:pt x="29" y="4"/>
                    <a:pt x="30" y="5"/>
                    <a:pt x="31" y="7"/>
                  </a:cubicBezTo>
                  <a:cubicBezTo>
                    <a:pt x="31" y="8"/>
                    <a:pt x="32" y="10"/>
                    <a:pt x="32" y="1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24" y="39"/>
                  </a:lnTo>
                  <a:close/>
                  <a:moveTo>
                    <a:pt x="24" y="22"/>
                  </a:moveTo>
                  <a:cubicBezTo>
                    <a:pt x="24" y="22"/>
                    <a:pt x="23" y="22"/>
                    <a:pt x="22" y="22"/>
                  </a:cubicBezTo>
                  <a:cubicBezTo>
                    <a:pt x="22" y="21"/>
                    <a:pt x="21" y="21"/>
                    <a:pt x="21" y="21"/>
                  </a:cubicBezTo>
                  <a:cubicBezTo>
                    <a:pt x="20" y="21"/>
                    <a:pt x="19" y="21"/>
                    <a:pt x="18" y="21"/>
                  </a:cubicBezTo>
                  <a:cubicBezTo>
                    <a:pt x="17" y="21"/>
                    <a:pt x="17" y="21"/>
                    <a:pt x="16" y="21"/>
                  </a:cubicBezTo>
                  <a:cubicBezTo>
                    <a:pt x="13" y="21"/>
                    <a:pt x="11" y="21"/>
                    <a:pt x="10" y="22"/>
                  </a:cubicBezTo>
                  <a:cubicBezTo>
                    <a:pt x="8" y="23"/>
                    <a:pt x="8" y="25"/>
                    <a:pt x="8" y="26"/>
                  </a:cubicBezTo>
                  <a:cubicBezTo>
                    <a:pt x="8" y="28"/>
                    <a:pt x="8" y="29"/>
                    <a:pt x="8" y="29"/>
                  </a:cubicBezTo>
                  <a:cubicBezTo>
                    <a:pt x="9" y="30"/>
                    <a:pt x="9" y="31"/>
                    <a:pt x="10" y="31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3" y="33"/>
                    <a:pt x="14" y="33"/>
                    <a:pt x="15" y="33"/>
                  </a:cubicBezTo>
                  <a:cubicBezTo>
                    <a:pt x="16" y="33"/>
                    <a:pt x="17" y="33"/>
                    <a:pt x="18" y="32"/>
                  </a:cubicBezTo>
                  <a:cubicBezTo>
                    <a:pt x="19" y="32"/>
                    <a:pt x="20" y="32"/>
                    <a:pt x="21" y="31"/>
                  </a:cubicBezTo>
                  <a:cubicBezTo>
                    <a:pt x="21" y="31"/>
                    <a:pt x="22" y="30"/>
                    <a:pt x="23" y="30"/>
                  </a:cubicBezTo>
                  <a:cubicBezTo>
                    <a:pt x="23" y="29"/>
                    <a:pt x="24" y="28"/>
                    <a:pt x="24" y="28"/>
                  </a:cubicBezTo>
                  <a:lnTo>
                    <a:pt x="24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4" name="Freeform 42">
              <a:extLst>
                <a:ext uri="{FF2B5EF4-FFF2-40B4-BE49-F238E27FC236}">
                  <a16:creationId xmlns:a16="http://schemas.microsoft.com/office/drawing/2014/main" id="{16B384B2-A2D9-4CB4-AF87-AF1004852B5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877436" y="6212575"/>
              <a:ext cx="78468" cy="99391"/>
            </a:xfrm>
            <a:custGeom>
              <a:avLst/>
              <a:gdLst>
                <a:gd name="T0" fmla="*/ 23 w 31"/>
                <a:gd name="T1" fmla="*/ 39 h 39"/>
                <a:gd name="T2" fmla="*/ 23 w 31"/>
                <a:gd name="T3" fmla="*/ 17 h 39"/>
                <a:gd name="T4" fmla="*/ 22 w 31"/>
                <a:gd name="T5" fmla="*/ 9 h 39"/>
                <a:gd name="T6" fmla="*/ 15 w 31"/>
                <a:gd name="T7" fmla="*/ 7 h 39"/>
                <a:gd name="T8" fmla="*/ 12 w 31"/>
                <a:gd name="T9" fmla="*/ 7 h 39"/>
                <a:gd name="T10" fmla="*/ 10 w 31"/>
                <a:gd name="T11" fmla="*/ 9 h 39"/>
                <a:gd name="T12" fmla="*/ 8 w 31"/>
                <a:gd name="T13" fmla="*/ 12 h 39"/>
                <a:gd name="T14" fmla="*/ 8 w 31"/>
                <a:gd name="T15" fmla="*/ 16 h 39"/>
                <a:gd name="T16" fmla="*/ 8 w 31"/>
                <a:gd name="T17" fmla="*/ 39 h 39"/>
                <a:gd name="T18" fmla="*/ 0 w 31"/>
                <a:gd name="T19" fmla="*/ 39 h 39"/>
                <a:gd name="T20" fmla="*/ 0 w 31"/>
                <a:gd name="T21" fmla="*/ 0 h 39"/>
                <a:gd name="T22" fmla="*/ 8 w 31"/>
                <a:gd name="T23" fmla="*/ 0 h 39"/>
                <a:gd name="T24" fmla="*/ 8 w 31"/>
                <a:gd name="T25" fmla="*/ 4 h 39"/>
                <a:gd name="T26" fmla="*/ 9 w 31"/>
                <a:gd name="T27" fmla="*/ 2 h 39"/>
                <a:gd name="T28" fmla="*/ 12 w 31"/>
                <a:gd name="T29" fmla="*/ 1 h 39"/>
                <a:gd name="T30" fmla="*/ 14 w 31"/>
                <a:gd name="T31" fmla="*/ 0 h 39"/>
                <a:gd name="T32" fmla="*/ 17 w 31"/>
                <a:gd name="T33" fmla="*/ 0 h 39"/>
                <a:gd name="T34" fmla="*/ 23 w 31"/>
                <a:gd name="T35" fmla="*/ 1 h 39"/>
                <a:gd name="T36" fmla="*/ 28 w 31"/>
                <a:gd name="T37" fmla="*/ 4 h 39"/>
                <a:gd name="T38" fmla="*/ 30 w 31"/>
                <a:gd name="T39" fmla="*/ 9 h 39"/>
                <a:gd name="T40" fmla="*/ 31 w 31"/>
                <a:gd name="T41" fmla="*/ 17 h 39"/>
                <a:gd name="T42" fmla="*/ 31 w 31"/>
                <a:gd name="T43" fmla="*/ 39 h 39"/>
                <a:gd name="T44" fmla="*/ 23 w 31"/>
                <a:gd name="T4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39">
                  <a:moveTo>
                    <a:pt x="23" y="39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4"/>
                    <a:pt x="23" y="11"/>
                    <a:pt x="22" y="9"/>
                  </a:cubicBezTo>
                  <a:cubicBezTo>
                    <a:pt x="20" y="7"/>
                    <a:pt x="18" y="7"/>
                    <a:pt x="15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1" y="8"/>
                    <a:pt x="10" y="8"/>
                    <a:pt x="10" y="9"/>
                  </a:cubicBezTo>
                  <a:cubicBezTo>
                    <a:pt x="9" y="10"/>
                    <a:pt x="8" y="11"/>
                    <a:pt x="8" y="12"/>
                  </a:cubicBezTo>
                  <a:cubicBezTo>
                    <a:pt x="8" y="14"/>
                    <a:pt x="8" y="15"/>
                    <a:pt x="8" y="16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1" y="1"/>
                    <a:pt x="12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20" y="0"/>
                    <a:pt x="22" y="0"/>
                    <a:pt x="23" y="1"/>
                  </a:cubicBezTo>
                  <a:cubicBezTo>
                    <a:pt x="25" y="1"/>
                    <a:pt x="26" y="2"/>
                    <a:pt x="28" y="4"/>
                  </a:cubicBezTo>
                  <a:cubicBezTo>
                    <a:pt x="29" y="5"/>
                    <a:pt x="29" y="7"/>
                    <a:pt x="30" y="9"/>
                  </a:cubicBezTo>
                  <a:cubicBezTo>
                    <a:pt x="31" y="11"/>
                    <a:pt x="31" y="14"/>
                    <a:pt x="31" y="17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5" name="Freeform 43">
              <a:extLst>
                <a:ext uri="{FF2B5EF4-FFF2-40B4-BE49-F238E27FC236}">
                  <a16:creationId xmlns:a16="http://schemas.microsoft.com/office/drawing/2014/main" id="{DC309D60-84B9-4652-BEF1-F71EFAD3A40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975084" y="6212575"/>
              <a:ext cx="73236" cy="101135"/>
            </a:xfrm>
            <a:custGeom>
              <a:avLst/>
              <a:gdLst>
                <a:gd name="T0" fmla="*/ 28 w 29"/>
                <a:gd name="T1" fmla="*/ 4 h 40"/>
                <a:gd name="T2" fmla="*/ 24 w 29"/>
                <a:gd name="T3" fmla="*/ 10 h 40"/>
                <a:gd name="T4" fmla="*/ 20 w 29"/>
                <a:gd name="T5" fmla="*/ 7 h 40"/>
                <a:gd name="T6" fmla="*/ 14 w 29"/>
                <a:gd name="T7" fmla="*/ 6 h 40"/>
                <a:gd name="T8" fmla="*/ 10 w 29"/>
                <a:gd name="T9" fmla="*/ 7 h 40"/>
                <a:gd name="T10" fmla="*/ 9 w 29"/>
                <a:gd name="T11" fmla="*/ 10 h 40"/>
                <a:gd name="T12" fmla="*/ 9 w 29"/>
                <a:gd name="T13" fmla="*/ 11 h 40"/>
                <a:gd name="T14" fmla="*/ 10 w 29"/>
                <a:gd name="T15" fmla="*/ 12 h 40"/>
                <a:gd name="T16" fmla="*/ 13 w 29"/>
                <a:gd name="T17" fmla="*/ 14 h 40"/>
                <a:gd name="T18" fmla="*/ 16 w 29"/>
                <a:gd name="T19" fmla="*/ 15 h 40"/>
                <a:gd name="T20" fmla="*/ 22 w 29"/>
                <a:gd name="T21" fmla="*/ 18 h 40"/>
                <a:gd name="T22" fmla="*/ 26 w 29"/>
                <a:gd name="T23" fmla="*/ 20 h 40"/>
                <a:gd name="T24" fmla="*/ 28 w 29"/>
                <a:gd name="T25" fmla="*/ 24 h 40"/>
                <a:gd name="T26" fmla="*/ 29 w 29"/>
                <a:gd name="T27" fmla="*/ 28 h 40"/>
                <a:gd name="T28" fmla="*/ 28 w 29"/>
                <a:gd name="T29" fmla="*/ 34 h 40"/>
                <a:gd name="T30" fmla="*/ 25 w 29"/>
                <a:gd name="T31" fmla="*/ 37 h 40"/>
                <a:gd name="T32" fmla="*/ 20 w 29"/>
                <a:gd name="T33" fmla="*/ 39 h 40"/>
                <a:gd name="T34" fmla="*/ 15 w 29"/>
                <a:gd name="T35" fmla="*/ 40 h 40"/>
                <a:gd name="T36" fmla="*/ 7 w 29"/>
                <a:gd name="T37" fmla="*/ 38 h 40"/>
                <a:gd name="T38" fmla="*/ 0 w 29"/>
                <a:gd name="T39" fmla="*/ 35 h 40"/>
                <a:gd name="T40" fmla="*/ 3 w 29"/>
                <a:gd name="T41" fmla="*/ 29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19 w 29"/>
                <a:gd name="T53" fmla="*/ 25 h 40"/>
                <a:gd name="T54" fmla="*/ 16 w 29"/>
                <a:gd name="T55" fmla="*/ 24 h 40"/>
                <a:gd name="T56" fmla="*/ 13 w 29"/>
                <a:gd name="T57" fmla="*/ 22 h 40"/>
                <a:gd name="T58" fmla="*/ 7 w 29"/>
                <a:gd name="T59" fmla="*/ 20 h 40"/>
                <a:gd name="T60" fmla="*/ 4 w 29"/>
                <a:gd name="T61" fmla="*/ 17 h 40"/>
                <a:gd name="T62" fmla="*/ 2 w 29"/>
                <a:gd name="T63" fmla="*/ 14 h 40"/>
                <a:gd name="T64" fmla="*/ 1 w 29"/>
                <a:gd name="T65" fmla="*/ 10 h 40"/>
                <a:gd name="T66" fmla="*/ 2 w 29"/>
                <a:gd name="T67" fmla="*/ 5 h 40"/>
                <a:gd name="T68" fmla="*/ 5 w 29"/>
                <a:gd name="T69" fmla="*/ 2 h 40"/>
                <a:gd name="T70" fmla="*/ 9 w 29"/>
                <a:gd name="T71" fmla="*/ 0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3" y="8"/>
                    <a:pt x="21" y="8"/>
                    <a:pt x="20" y="7"/>
                  </a:cubicBezTo>
                  <a:cubicBezTo>
                    <a:pt x="18" y="7"/>
                    <a:pt x="16" y="6"/>
                    <a:pt x="14" y="6"/>
                  </a:cubicBezTo>
                  <a:cubicBezTo>
                    <a:pt x="12" y="6"/>
                    <a:pt x="11" y="7"/>
                    <a:pt x="10" y="7"/>
                  </a:cubicBezTo>
                  <a:cubicBezTo>
                    <a:pt x="9" y="8"/>
                    <a:pt x="9" y="9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3"/>
                    <a:pt x="12" y="13"/>
                    <a:pt x="13" y="14"/>
                  </a:cubicBezTo>
                  <a:cubicBezTo>
                    <a:pt x="14" y="14"/>
                    <a:pt x="15" y="15"/>
                    <a:pt x="16" y="15"/>
                  </a:cubicBezTo>
                  <a:cubicBezTo>
                    <a:pt x="18" y="16"/>
                    <a:pt x="20" y="17"/>
                    <a:pt x="22" y="18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1"/>
                    <a:pt x="28" y="22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9" y="30"/>
                    <a:pt x="29" y="32"/>
                    <a:pt x="28" y="34"/>
                  </a:cubicBezTo>
                  <a:cubicBezTo>
                    <a:pt x="27" y="35"/>
                    <a:pt x="26" y="36"/>
                    <a:pt x="25" y="37"/>
                  </a:cubicBezTo>
                  <a:cubicBezTo>
                    <a:pt x="23" y="38"/>
                    <a:pt x="22" y="39"/>
                    <a:pt x="20" y="39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2" y="40"/>
                    <a:pt x="10" y="39"/>
                    <a:pt x="7" y="38"/>
                  </a:cubicBezTo>
                  <a:cubicBezTo>
                    <a:pt x="4" y="37"/>
                    <a:pt x="2" y="36"/>
                    <a:pt x="0" y="35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7" y="31"/>
                    <a:pt x="9" y="32"/>
                  </a:cubicBezTo>
                  <a:cubicBezTo>
                    <a:pt x="11" y="32"/>
                    <a:pt x="13" y="33"/>
                    <a:pt x="15" y="33"/>
                  </a:cubicBezTo>
                  <a:cubicBezTo>
                    <a:pt x="17" y="33"/>
                    <a:pt x="19" y="32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1" y="27"/>
                    <a:pt x="21" y="27"/>
                  </a:cubicBezTo>
                  <a:cubicBezTo>
                    <a:pt x="21" y="26"/>
                    <a:pt x="20" y="25"/>
                    <a:pt x="19" y="25"/>
                  </a:cubicBezTo>
                  <a:cubicBezTo>
                    <a:pt x="18" y="25"/>
                    <a:pt x="18" y="24"/>
                    <a:pt x="16" y="24"/>
                  </a:cubicBezTo>
                  <a:cubicBezTo>
                    <a:pt x="15" y="23"/>
                    <a:pt x="14" y="23"/>
                    <a:pt x="13" y="22"/>
                  </a:cubicBezTo>
                  <a:cubicBezTo>
                    <a:pt x="11" y="21"/>
                    <a:pt x="9" y="20"/>
                    <a:pt x="7" y="20"/>
                  </a:cubicBezTo>
                  <a:cubicBezTo>
                    <a:pt x="6" y="19"/>
                    <a:pt x="5" y="18"/>
                    <a:pt x="4" y="17"/>
                  </a:cubicBezTo>
                  <a:cubicBezTo>
                    <a:pt x="3" y="16"/>
                    <a:pt x="2" y="15"/>
                    <a:pt x="2" y="14"/>
                  </a:cubicBezTo>
                  <a:cubicBezTo>
                    <a:pt x="2" y="13"/>
                    <a:pt x="1" y="12"/>
                    <a:pt x="1" y="10"/>
                  </a:cubicBezTo>
                  <a:cubicBezTo>
                    <a:pt x="1" y="8"/>
                    <a:pt x="2" y="7"/>
                    <a:pt x="2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8" y="1"/>
                    <a:pt x="9" y="0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19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6" name="Freeform 44">
              <a:extLst>
                <a:ext uri="{FF2B5EF4-FFF2-40B4-BE49-F238E27FC236}">
                  <a16:creationId xmlns:a16="http://schemas.microsoft.com/office/drawing/2014/main" id="{A4440044-5486-483F-B652-7EE3849461B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058782" y="6212575"/>
              <a:ext cx="122060" cy="99391"/>
            </a:xfrm>
            <a:custGeom>
              <a:avLst/>
              <a:gdLst>
                <a:gd name="T0" fmla="*/ 55 w 70"/>
                <a:gd name="T1" fmla="*/ 57 h 57"/>
                <a:gd name="T2" fmla="*/ 45 w 70"/>
                <a:gd name="T3" fmla="*/ 57 h 57"/>
                <a:gd name="T4" fmla="*/ 35 w 70"/>
                <a:gd name="T5" fmla="*/ 17 h 57"/>
                <a:gd name="T6" fmla="*/ 25 w 70"/>
                <a:gd name="T7" fmla="*/ 57 h 57"/>
                <a:gd name="T8" fmla="*/ 14 w 70"/>
                <a:gd name="T9" fmla="*/ 57 h 57"/>
                <a:gd name="T10" fmla="*/ 0 w 70"/>
                <a:gd name="T11" fmla="*/ 0 h 57"/>
                <a:gd name="T12" fmla="*/ 10 w 70"/>
                <a:gd name="T13" fmla="*/ 0 h 57"/>
                <a:gd name="T14" fmla="*/ 20 w 70"/>
                <a:gd name="T15" fmla="*/ 39 h 57"/>
                <a:gd name="T16" fmla="*/ 30 w 70"/>
                <a:gd name="T17" fmla="*/ 0 h 57"/>
                <a:gd name="T18" fmla="*/ 39 w 70"/>
                <a:gd name="T19" fmla="*/ 0 h 57"/>
                <a:gd name="T20" fmla="*/ 49 w 70"/>
                <a:gd name="T21" fmla="*/ 39 h 57"/>
                <a:gd name="T22" fmla="*/ 60 w 70"/>
                <a:gd name="T23" fmla="*/ 0 h 57"/>
                <a:gd name="T24" fmla="*/ 70 w 70"/>
                <a:gd name="T25" fmla="*/ 0 h 57"/>
                <a:gd name="T26" fmla="*/ 55 w 70"/>
                <a:gd name="T2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7">
                  <a:moveTo>
                    <a:pt x="55" y="57"/>
                  </a:moveTo>
                  <a:lnTo>
                    <a:pt x="45" y="57"/>
                  </a:lnTo>
                  <a:lnTo>
                    <a:pt x="35" y="17"/>
                  </a:lnTo>
                  <a:lnTo>
                    <a:pt x="25" y="57"/>
                  </a:lnTo>
                  <a:lnTo>
                    <a:pt x="14" y="57"/>
                  </a:lnTo>
                  <a:lnTo>
                    <a:pt x="0" y="0"/>
                  </a:lnTo>
                  <a:lnTo>
                    <a:pt x="10" y="0"/>
                  </a:lnTo>
                  <a:lnTo>
                    <a:pt x="20" y="39"/>
                  </a:lnTo>
                  <a:lnTo>
                    <a:pt x="30" y="0"/>
                  </a:lnTo>
                  <a:lnTo>
                    <a:pt x="39" y="0"/>
                  </a:lnTo>
                  <a:lnTo>
                    <a:pt x="49" y="39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7" name="Freeform 45">
              <a:extLst>
                <a:ext uri="{FF2B5EF4-FFF2-40B4-BE49-F238E27FC236}">
                  <a16:creationId xmlns:a16="http://schemas.microsoft.com/office/drawing/2014/main" id="{446771E9-EA09-4256-8955-FE392C07AFC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9130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8" name="Freeform 46">
              <a:extLst>
                <a:ext uri="{FF2B5EF4-FFF2-40B4-BE49-F238E27FC236}">
                  <a16:creationId xmlns:a16="http://schemas.microsoft.com/office/drawing/2014/main" id="{FE985025-CAA5-44F2-9174-87CD1D8BA18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95927" y="6212575"/>
              <a:ext cx="57543" cy="99391"/>
            </a:xfrm>
            <a:custGeom>
              <a:avLst/>
              <a:gdLst>
                <a:gd name="T0" fmla="*/ 21 w 23"/>
                <a:gd name="T1" fmla="*/ 8 h 39"/>
                <a:gd name="T2" fmla="*/ 18 w 23"/>
                <a:gd name="T3" fmla="*/ 7 h 39"/>
                <a:gd name="T4" fmla="*/ 15 w 23"/>
                <a:gd name="T5" fmla="*/ 7 h 39"/>
                <a:gd name="T6" fmla="*/ 10 w 23"/>
                <a:gd name="T7" fmla="*/ 9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0 h 39"/>
                <a:gd name="T16" fmla="*/ 8 w 23"/>
                <a:gd name="T17" fmla="*/ 0 h 39"/>
                <a:gd name="T18" fmla="*/ 8 w 23"/>
                <a:gd name="T19" fmla="*/ 4 h 39"/>
                <a:gd name="T20" fmla="*/ 9 w 23"/>
                <a:gd name="T21" fmla="*/ 2 h 39"/>
                <a:gd name="T22" fmla="*/ 11 w 23"/>
                <a:gd name="T23" fmla="*/ 1 h 39"/>
                <a:gd name="T24" fmla="*/ 14 w 23"/>
                <a:gd name="T25" fmla="*/ 0 h 39"/>
                <a:gd name="T26" fmla="*/ 16 w 23"/>
                <a:gd name="T27" fmla="*/ 0 h 39"/>
                <a:gd name="T28" fmla="*/ 20 w 23"/>
                <a:gd name="T29" fmla="*/ 0 h 39"/>
                <a:gd name="T30" fmla="*/ 23 w 23"/>
                <a:gd name="T31" fmla="*/ 1 h 39"/>
                <a:gd name="T32" fmla="*/ 21 w 23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8"/>
                  </a:moveTo>
                  <a:cubicBezTo>
                    <a:pt x="20" y="8"/>
                    <a:pt x="19" y="8"/>
                    <a:pt x="18" y="7"/>
                  </a:cubicBezTo>
                  <a:cubicBezTo>
                    <a:pt x="17" y="7"/>
                    <a:pt x="16" y="7"/>
                    <a:pt x="15" y="7"/>
                  </a:cubicBezTo>
                  <a:cubicBezTo>
                    <a:pt x="13" y="7"/>
                    <a:pt x="11" y="8"/>
                    <a:pt x="10" y="9"/>
                  </a:cubicBezTo>
                  <a:cubicBezTo>
                    <a:pt x="8" y="11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0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1" y="0"/>
                    <a:pt x="22" y="1"/>
                    <a:pt x="23" y="1"/>
                  </a:cubicBezTo>
                  <a:lnTo>
                    <a:pt x="2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29" name="Freeform 47">
              <a:extLst>
                <a:ext uri="{FF2B5EF4-FFF2-40B4-BE49-F238E27FC236}">
                  <a16:creationId xmlns:a16="http://schemas.microsoft.com/office/drawing/2014/main" id="{1105FBBE-AD06-4F22-94D8-E2E98185FAA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346494" y="6284068"/>
              <a:ext cx="29644" cy="29643"/>
            </a:xfrm>
            <a:custGeom>
              <a:avLst/>
              <a:gdLst>
                <a:gd name="T0" fmla="*/ 12 w 12"/>
                <a:gd name="T1" fmla="*/ 6 h 12"/>
                <a:gd name="T2" fmla="*/ 11 w 12"/>
                <a:gd name="T3" fmla="*/ 8 h 12"/>
                <a:gd name="T4" fmla="*/ 10 w 12"/>
                <a:gd name="T5" fmla="*/ 10 h 12"/>
                <a:gd name="T6" fmla="*/ 8 w 12"/>
                <a:gd name="T7" fmla="*/ 11 h 12"/>
                <a:gd name="T8" fmla="*/ 6 w 12"/>
                <a:gd name="T9" fmla="*/ 12 h 12"/>
                <a:gd name="T10" fmla="*/ 3 w 12"/>
                <a:gd name="T11" fmla="*/ 11 h 12"/>
                <a:gd name="T12" fmla="*/ 2 w 12"/>
                <a:gd name="T13" fmla="*/ 10 h 12"/>
                <a:gd name="T14" fmla="*/ 0 w 12"/>
                <a:gd name="T15" fmla="*/ 8 h 12"/>
                <a:gd name="T16" fmla="*/ 0 w 12"/>
                <a:gd name="T17" fmla="*/ 6 h 12"/>
                <a:gd name="T18" fmla="*/ 0 w 12"/>
                <a:gd name="T19" fmla="*/ 4 h 12"/>
                <a:gd name="T20" fmla="*/ 2 w 12"/>
                <a:gd name="T21" fmla="*/ 2 h 12"/>
                <a:gd name="T22" fmla="*/ 3 w 12"/>
                <a:gd name="T23" fmla="*/ 0 h 12"/>
                <a:gd name="T24" fmla="*/ 6 w 12"/>
                <a:gd name="T25" fmla="*/ 0 h 12"/>
                <a:gd name="T26" fmla="*/ 8 w 12"/>
                <a:gd name="T27" fmla="*/ 0 h 12"/>
                <a:gd name="T28" fmla="*/ 10 w 12"/>
                <a:gd name="T29" fmla="*/ 2 h 12"/>
                <a:gd name="T30" fmla="*/ 11 w 12"/>
                <a:gd name="T31" fmla="*/ 4 h 12"/>
                <a:gd name="T32" fmla="*/ 12 w 12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7"/>
                    <a:pt x="11" y="7"/>
                    <a:pt x="11" y="8"/>
                  </a:cubicBezTo>
                  <a:cubicBezTo>
                    <a:pt x="11" y="9"/>
                    <a:pt x="10" y="9"/>
                    <a:pt x="10" y="10"/>
                  </a:cubicBezTo>
                  <a:cubicBezTo>
                    <a:pt x="9" y="10"/>
                    <a:pt x="9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4" y="11"/>
                    <a:pt x="3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1" y="9"/>
                    <a:pt x="1" y="9"/>
                    <a:pt x="0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3" y="1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9" y="1"/>
                    <a:pt x="9" y="1"/>
                    <a:pt x="10" y="2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4"/>
                    <a:pt x="12" y="5"/>
                    <a:pt x="12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0" name="Freeform 48">
              <a:extLst>
                <a:ext uri="{FF2B5EF4-FFF2-40B4-BE49-F238E27FC236}">
                  <a16:creationId xmlns:a16="http://schemas.microsoft.com/office/drawing/2014/main" id="{8141824A-6AD4-4B53-B837-71461DD538C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8115" y="6388691"/>
              <a:ext cx="94161" cy="130778"/>
            </a:xfrm>
            <a:custGeom>
              <a:avLst/>
              <a:gdLst>
                <a:gd name="T0" fmla="*/ 32 w 54"/>
                <a:gd name="T1" fmla="*/ 12 h 75"/>
                <a:gd name="T2" fmla="*/ 32 w 54"/>
                <a:gd name="T3" fmla="*/ 75 h 75"/>
                <a:gd name="T4" fmla="*/ 22 w 54"/>
                <a:gd name="T5" fmla="*/ 75 h 75"/>
                <a:gd name="T6" fmla="*/ 22 w 54"/>
                <a:gd name="T7" fmla="*/ 12 h 75"/>
                <a:gd name="T8" fmla="*/ 0 w 54"/>
                <a:gd name="T9" fmla="*/ 12 h 75"/>
                <a:gd name="T10" fmla="*/ 0 w 54"/>
                <a:gd name="T11" fmla="*/ 0 h 75"/>
                <a:gd name="T12" fmla="*/ 54 w 54"/>
                <a:gd name="T13" fmla="*/ 0 h 75"/>
                <a:gd name="T14" fmla="*/ 54 w 54"/>
                <a:gd name="T15" fmla="*/ 12 h 75"/>
                <a:gd name="T16" fmla="*/ 32 w 54"/>
                <a:gd name="T17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75">
                  <a:moveTo>
                    <a:pt x="32" y="12"/>
                  </a:moveTo>
                  <a:lnTo>
                    <a:pt x="32" y="75"/>
                  </a:lnTo>
                  <a:lnTo>
                    <a:pt x="22" y="75"/>
                  </a:lnTo>
                  <a:lnTo>
                    <a:pt x="22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54" y="0"/>
                  </a:lnTo>
                  <a:lnTo>
                    <a:pt x="54" y="12"/>
                  </a:lnTo>
                  <a:lnTo>
                    <a:pt x="32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1" name="Freeform 49">
              <a:extLst>
                <a:ext uri="{FF2B5EF4-FFF2-40B4-BE49-F238E27FC236}">
                  <a16:creationId xmlns:a16="http://schemas.microsoft.com/office/drawing/2014/main" id="{1CEF1D95-CD6C-417A-9539-CB4DBAA5E07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9713" y="6383459"/>
              <a:ext cx="78468" cy="136010"/>
            </a:xfrm>
            <a:custGeom>
              <a:avLst/>
              <a:gdLst>
                <a:gd name="T0" fmla="*/ 23 w 31"/>
                <a:gd name="T1" fmla="*/ 53 h 53"/>
                <a:gd name="T2" fmla="*/ 23 w 31"/>
                <a:gd name="T3" fmla="*/ 32 h 53"/>
                <a:gd name="T4" fmla="*/ 21 w 31"/>
                <a:gd name="T5" fmla="*/ 24 h 53"/>
                <a:gd name="T6" fmla="*/ 15 w 31"/>
                <a:gd name="T7" fmla="*/ 21 h 53"/>
                <a:gd name="T8" fmla="*/ 12 w 31"/>
                <a:gd name="T9" fmla="*/ 22 h 53"/>
                <a:gd name="T10" fmla="*/ 9 w 31"/>
                <a:gd name="T11" fmla="*/ 24 h 53"/>
                <a:gd name="T12" fmla="*/ 8 w 31"/>
                <a:gd name="T13" fmla="*/ 27 h 53"/>
                <a:gd name="T14" fmla="*/ 7 w 31"/>
                <a:gd name="T15" fmla="*/ 31 h 53"/>
                <a:gd name="T16" fmla="*/ 7 w 31"/>
                <a:gd name="T17" fmla="*/ 53 h 53"/>
                <a:gd name="T18" fmla="*/ 0 w 31"/>
                <a:gd name="T19" fmla="*/ 53 h 53"/>
                <a:gd name="T20" fmla="*/ 0 w 31"/>
                <a:gd name="T21" fmla="*/ 4 h 53"/>
                <a:gd name="T22" fmla="*/ 7 w 31"/>
                <a:gd name="T23" fmla="*/ 0 h 53"/>
                <a:gd name="T24" fmla="*/ 7 w 31"/>
                <a:gd name="T25" fmla="*/ 19 h 53"/>
                <a:gd name="T26" fmla="*/ 9 w 31"/>
                <a:gd name="T27" fmla="*/ 17 h 53"/>
                <a:gd name="T28" fmla="*/ 11 w 31"/>
                <a:gd name="T29" fmla="*/ 15 h 53"/>
                <a:gd name="T30" fmla="*/ 14 w 31"/>
                <a:gd name="T31" fmla="*/ 14 h 53"/>
                <a:gd name="T32" fmla="*/ 17 w 31"/>
                <a:gd name="T33" fmla="*/ 14 h 53"/>
                <a:gd name="T34" fmla="*/ 23 w 31"/>
                <a:gd name="T35" fmla="*/ 15 h 53"/>
                <a:gd name="T36" fmla="*/ 27 w 31"/>
                <a:gd name="T37" fmla="*/ 18 h 53"/>
                <a:gd name="T38" fmla="*/ 30 w 31"/>
                <a:gd name="T39" fmla="*/ 24 h 53"/>
                <a:gd name="T40" fmla="*/ 31 w 31"/>
                <a:gd name="T41" fmla="*/ 31 h 53"/>
                <a:gd name="T42" fmla="*/ 31 w 31"/>
                <a:gd name="T43" fmla="*/ 53 h 53"/>
                <a:gd name="T44" fmla="*/ 23 w 31"/>
                <a:gd name="T4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3">
                  <a:moveTo>
                    <a:pt x="23" y="53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5"/>
                    <a:pt x="21" y="24"/>
                  </a:cubicBezTo>
                  <a:cubicBezTo>
                    <a:pt x="20" y="22"/>
                    <a:pt x="18" y="21"/>
                    <a:pt x="15" y="21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4"/>
                    <a:pt x="8" y="25"/>
                    <a:pt x="8" y="27"/>
                  </a:cubicBezTo>
                  <a:cubicBezTo>
                    <a:pt x="7" y="28"/>
                    <a:pt x="7" y="29"/>
                    <a:pt x="7" y="3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7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5"/>
                    <a:pt x="13" y="15"/>
                    <a:pt x="14" y="14"/>
                  </a:cubicBezTo>
                  <a:cubicBezTo>
                    <a:pt x="15" y="14"/>
                    <a:pt x="16" y="14"/>
                    <a:pt x="17" y="14"/>
                  </a:cubicBezTo>
                  <a:cubicBezTo>
                    <a:pt x="19" y="14"/>
                    <a:pt x="21" y="14"/>
                    <a:pt x="23" y="15"/>
                  </a:cubicBezTo>
                  <a:cubicBezTo>
                    <a:pt x="25" y="16"/>
                    <a:pt x="26" y="17"/>
                    <a:pt x="27" y="18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6"/>
                    <a:pt x="31" y="29"/>
                    <a:pt x="31" y="31"/>
                  </a:cubicBezTo>
                  <a:cubicBezTo>
                    <a:pt x="31" y="53"/>
                    <a:pt x="31" y="53"/>
                    <a:pt x="31" y="53"/>
                  </a:cubicBezTo>
                  <a:lnTo>
                    <a:pt x="23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2" name="Freeform 50">
              <a:extLst>
                <a:ext uri="{FF2B5EF4-FFF2-40B4-BE49-F238E27FC236}">
                  <a16:creationId xmlns:a16="http://schemas.microsoft.com/office/drawing/2014/main" id="{BF6CB5D3-9648-4D73-AB7C-5374814E5BA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5618" y="6418333"/>
              <a:ext cx="85443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3 h 40"/>
                <a:gd name="T6" fmla="*/ 7 w 33"/>
                <a:gd name="T7" fmla="*/ 23 h 40"/>
                <a:gd name="T8" fmla="*/ 9 w 33"/>
                <a:gd name="T9" fmla="*/ 28 h 40"/>
                <a:gd name="T10" fmla="*/ 11 w 33"/>
                <a:gd name="T11" fmla="*/ 31 h 40"/>
                <a:gd name="T12" fmla="*/ 14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1 w 33"/>
                <a:gd name="T31" fmla="*/ 40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5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3 w 33"/>
                <a:gd name="T73" fmla="*/ 8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3" y="22"/>
                    <a:pt x="33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8" y="25"/>
                    <a:pt x="8" y="26"/>
                    <a:pt x="9" y="28"/>
                  </a:cubicBezTo>
                  <a:cubicBezTo>
                    <a:pt x="9" y="29"/>
                    <a:pt x="10" y="30"/>
                    <a:pt x="11" y="31"/>
                  </a:cubicBezTo>
                  <a:cubicBezTo>
                    <a:pt x="12" y="32"/>
                    <a:pt x="13" y="32"/>
                    <a:pt x="14" y="33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3"/>
                    <a:pt x="21" y="33"/>
                    <a:pt x="22" y="32"/>
                  </a:cubicBezTo>
                  <a:cubicBezTo>
                    <a:pt x="22" y="32"/>
                    <a:pt x="23" y="32"/>
                    <a:pt x="23" y="32"/>
                  </a:cubicBezTo>
                  <a:cubicBezTo>
                    <a:pt x="24" y="31"/>
                    <a:pt x="25" y="31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1" y="40"/>
                  </a:cubicBezTo>
                  <a:cubicBezTo>
                    <a:pt x="20" y="40"/>
                    <a:pt x="18" y="40"/>
                    <a:pt x="17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1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3" y="31"/>
                  </a:cubicBezTo>
                  <a:cubicBezTo>
                    <a:pt x="2" y="30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6" y="3"/>
                    <a:pt x="28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3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5" y="13"/>
                  </a:cubicBezTo>
                  <a:cubicBezTo>
                    <a:pt x="24" y="12"/>
                    <a:pt x="24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4"/>
                    <a:pt x="8" y="15"/>
                    <a:pt x="8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3" name="Freeform 51">
              <a:extLst>
                <a:ext uri="{FF2B5EF4-FFF2-40B4-BE49-F238E27FC236}">
                  <a16:creationId xmlns:a16="http://schemas.microsoft.com/office/drawing/2014/main" id="{55F0E322-3AEE-482E-8E59-9FB04FACA93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57320" y="6383459"/>
              <a:ext cx="83698" cy="137753"/>
            </a:xfrm>
            <a:custGeom>
              <a:avLst/>
              <a:gdLst>
                <a:gd name="T0" fmla="*/ 33 w 33"/>
                <a:gd name="T1" fmla="*/ 35 h 54"/>
                <a:gd name="T2" fmla="*/ 31 w 33"/>
                <a:gd name="T3" fmla="*/ 43 h 54"/>
                <a:gd name="T4" fmla="*/ 28 w 33"/>
                <a:gd name="T5" fmla="*/ 49 h 54"/>
                <a:gd name="T6" fmla="*/ 23 w 33"/>
                <a:gd name="T7" fmla="*/ 53 h 54"/>
                <a:gd name="T8" fmla="*/ 17 w 33"/>
                <a:gd name="T9" fmla="*/ 54 h 54"/>
                <a:gd name="T10" fmla="*/ 12 w 33"/>
                <a:gd name="T11" fmla="*/ 53 h 54"/>
                <a:gd name="T12" fmla="*/ 8 w 33"/>
                <a:gd name="T13" fmla="*/ 50 h 54"/>
                <a:gd name="T14" fmla="*/ 8 w 33"/>
                <a:gd name="T15" fmla="*/ 53 h 54"/>
                <a:gd name="T16" fmla="*/ 0 w 33"/>
                <a:gd name="T17" fmla="*/ 53 h 54"/>
                <a:gd name="T18" fmla="*/ 0 w 33"/>
                <a:gd name="T19" fmla="*/ 4 h 54"/>
                <a:gd name="T20" fmla="*/ 8 w 33"/>
                <a:gd name="T21" fmla="*/ 0 h 54"/>
                <a:gd name="T22" fmla="*/ 8 w 33"/>
                <a:gd name="T23" fmla="*/ 19 h 54"/>
                <a:gd name="T24" fmla="*/ 10 w 33"/>
                <a:gd name="T25" fmla="*/ 17 h 54"/>
                <a:gd name="T26" fmla="*/ 12 w 33"/>
                <a:gd name="T27" fmla="*/ 16 h 54"/>
                <a:gd name="T28" fmla="*/ 14 w 33"/>
                <a:gd name="T29" fmla="*/ 14 h 54"/>
                <a:gd name="T30" fmla="*/ 18 w 33"/>
                <a:gd name="T31" fmla="*/ 14 h 54"/>
                <a:gd name="T32" fmla="*/ 24 w 33"/>
                <a:gd name="T33" fmla="*/ 15 h 54"/>
                <a:gd name="T34" fmla="*/ 28 w 33"/>
                <a:gd name="T35" fmla="*/ 19 h 54"/>
                <a:gd name="T36" fmla="*/ 31 w 33"/>
                <a:gd name="T37" fmla="*/ 25 h 54"/>
                <a:gd name="T38" fmla="*/ 33 w 33"/>
                <a:gd name="T39" fmla="*/ 35 h 54"/>
                <a:gd name="T40" fmla="*/ 25 w 33"/>
                <a:gd name="T41" fmla="*/ 35 h 54"/>
                <a:gd name="T42" fmla="*/ 23 w 33"/>
                <a:gd name="T43" fmla="*/ 24 h 54"/>
                <a:gd name="T44" fmla="*/ 16 w 33"/>
                <a:gd name="T45" fmla="*/ 21 h 54"/>
                <a:gd name="T46" fmla="*/ 14 w 33"/>
                <a:gd name="T47" fmla="*/ 21 h 54"/>
                <a:gd name="T48" fmla="*/ 11 w 33"/>
                <a:gd name="T49" fmla="*/ 23 h 54"/>
                <a:gd name="T50" fmla="*/ 9 w 33"/>
                <a:gd name="T51" fmla="*/ 24 h 54"/>
                <a:gd name="T52" fmla="*/ 8 w 33"/>
                <a:gd name="T53" fmla="*/ 26 h 54"/>
                <a:gd name="T54" fmla="*/ 8 w 33"/>
                <a:gd name="T55" fmla="*/ 42 h 54"/>
                <a:gd name="T56" fmla="*/ 9 w 33"/>
                <a:gd name="T57" fmla="*/ 44 h 54"/>
                <a:gd name="T58" fmla="*/ 11 w 33"/>
                <a:gd name="T59" fmla="*/ 45 h 54"/>
                <a:gd name="T60" fmla="*/ 14 w 33"/>
                <a:gd name="T61" fmla="*/ 47 h 54"/>
                <a:gd name="T62" fmla="*/ 17 w 33"/>
                <a:gd name="T63" fmla="*/ 47 h 54"/>
                <a:gd name="T64" fmla="*/ 23 w 33"/>
                <a:gd name="T65" fmla="*/ 44 h 54"/>
                <a:gd name="T66" fmla="*/ 25 w 33"/>
                <a:gd name="T67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" h="54">
                  <a:moveTo>
                    <a:pt x="33" y="35"/>
                  </a:moveTo>
                  <a:cubicBezTo>
                    <a:pt x="33" y="38"/>
                    <a:pt x="32" y="41"/>
                    <a:pt x="31" y="43"/>
                  </a:cubicBezTo>
                  <a:cubicBezTo>
                    <a:pt x="30" y="46"/>
                    <a:pt x="29" y="48"/>
                    <a:pt x="28" y="49"/>
                  </a:cubicBezTo>
                  <a:cubicBezTo>
                    <a:pt x="27" y="51"/>
                    <a:pt x="25" y="52"/>
                    <a:pt x="23" y="53"/>
                  </a:cubicBezTo>
                  <a:cubicBezTo>
                    <a:pt x="21" y="54"/>
                    <a:pt x="19" y="54"/>
                    <a:pt x="17" y="54"/>
                  </a:cubicBezTo>
                  <a:cubicBezTo>
                    <a:pt x="16" y="54"/>
                    <a:pt x="14" y="54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1" y="16"/>
                    <a:pt x="11" y="16"/>
                    <a:pt x="12" y="16"/>
                  </a:cubicBezTo>
                  <a:cubicBezTo>
                    <a:pt x="13" y="15"/>
                    <a:pt x="13" y="15"/>
                    <a:pt x="14" y="14"/>
                  </a:cubicBezTo>
                  <a:cubicBezTo>
                    <a:pt x="15" y="14"/>
                    <a:pt x="16" y="14"/>
                    <a:pt x="18" y="14"/>
                  </a:cubicBezTo>
                  <a:cubicBezTo>
                    <a:pt x="20" y="14"/>
                    <a:pt x="22" y="14"/>
                    <a:pt x="24" y="15"/>
                  </a:cubicBezTo>
                  <a:cubicBezTo>
                    <a:pt x="25" y="16"/>
                    <a:pt x="27" y="17"/>
                    <a:pt x="28" y="19"/>
                  </a:cubicBezTo>
                  <a:cubicBezTo>
                    <a:pt x="30" y="21"/>
                    <a:pt x="31" y="23"/>
                    <a:pt x="31" y="25"/>
                  </a:cubicBezTo>
                  <a:cubicBezTo>
                    <a:pt x="32" y="28"/>
                    <a:pt x="33" y="31"/>
                    <a:pt x="33" y="35"/>
                  </a:cubicBezTo>
                  <a:close/>
                  <a:moveTo>
                    <a:pt x="25" y="35"/>
                  </a:moveTo>
                  <a:cubicBezTo>
                    <a:pt x="25" y="30"/>
                    <a:pt x="24" y="27"/>
                    <a:pt x="23" y="24"/>
                  </a:cubicBezTo>
                  <a:cubicBezTo>
                    <a:pt x="21" y="22"/>
                    <a:pt x="19" y="21"/>
                    <a:pt x="16" y="21"/>
                  </a:cubicBezTo>
                  <a:cubicBezTo>
                    <a:pt x="15" y="21"/>
                    <a:pt x="15" y="21"/>
                    <a:pt x="14" y="21"/>
                  </a:cubicBezTo>
                  <a:cubicBezTo>
                    <a:pt x="13" y="22"/>
                    <a:pt x="12" y="22"/>
                    <a:pt x="11" y="23"/>
                  </a:cubicBezTo>
                  <a:cubicBezTo>
                    <a:pt x="11" y="23"/>
                    <a:pt x="10" y="24"/>
                    <a:pt x="9" y="24"/>
                  </a:cubicBezTo>
                  <a:cubicBezTo>
                    <a:pt x="9" y="25"/>
                    <a:pt x="8" y="25"/>
                    <a:pt x="8" y="26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3"/>
                    <a:pt x="9" y="43"/>
                    <a:pt x="9" y="44"/>
                  </a:cubicBezTo>
                  <a:cubicBezTo>
                    <a:pt x="10" y="44"/>
                    <a:pt x="11" y="45"/>
                    <a:pt x="11" y="45"/>
                  </a:cubicBezTo>
                  <a:cubicBezTo>
                    <a:pt x="12" y="46"/>
                    <a:pt x="13" y="46"/>
                    <a:pt x="14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9" y="47"/>
                    <a:pt x="21" y="46"/>
                    <a:pt x="23" y="44"/>
                  </a:cubicBezTo>
                  <a:cubicBezTo>
                    <a:pt x="24" y="42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4" name="Freeform 52">
              <a:extLst>
                <a:ext uri="{FF2B5EF4-FFF2-40B4-BE49-F238E27FC236}">
                  <a16:creationId xmlns:a16="http://schemas.microsoft.com/office/drawing/2014/main" id="{0D3C59AD-7CCF-4166-9D21-3C348488931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6713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3 h 40"/>
                <a:gd name="T6" fmla="*/ 7 w 33"/>
                <a:gd name="T7" fmla="*/ 23 h 40"/>
                <a:gd name="T8" fmla="*/ 8 w 33"/>
                <a:gd name="T9" fmla="*/ 28 h 40"/>
                <a:gd name="T10" fmla="*/ 10 w 33"/>
                <a:gd name="T11" fmla="*/ 31 h 40"/>
                <a:gd name="T12" fmla="*/ 13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1 w 33"/>
                <a:gd name="T31" fmla="*/ 40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4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2 w 33"/>
                <a:gd name="T73" fmla="*/ 8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2" y="22"/>
                    <a:pt x="32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5"/>
                    <a:pt x="8" y="26"/>
                    <a:pt x="8" y="28"/>
                  </a:cubicBezTo>
                  <a:cubicBezTo>
                    <a:pt x="9" y="29"/>
                    <a:pt x="10" y="30"/>
                    <a:pt x="10" y="31"/>
                  </a:cubicBezTo>
                  <a:cubicBezTo>
                    <a:pt x="11" y="32"/>
                    <a:pt x="12" y="32"/>
                    <a:pt x="13" y="33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3"/>
                    <a:pt x="21" y="33"/>
                    <a:pt x="21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4" y="31"/>
                    <a:pt x="24" y="31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1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0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2" y="31"/>
                  </a:cubicBezTo>
                  <a:cubicBezTo>
                    <a:pt x="1" y="30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4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9" y="0"/>
                    <a:pt x="22" y="1"/>
                    <a:pt x="24" y="2"/>
                  </a:cubicBezTo>
                  <a:cubicBezTo>
                    <a:pt x="26" y="3"/>
                    <a:pt x="27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2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4" y="13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5" y="7"/>
                    <a:pt x="13" y="7"/>
                    <a:pt x="12" y="8"/>
                  </a:cubicBezTo>
                  <a:cubicBezTo>
                    <a:pt x="11" y="8"/>
                    <a:pt x="11" y="9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4"/>
                    <a:pt x="7" y="15"/>
                    <a:pt x="7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5" name="Freeform 53">
              <a:extLst>
                <a:ext uri="{FF2B5EF4-FFF2-40B4-BE49-F238E27FC236}">
                  <a16:creationId xmlns:a16="http://schemas.microsoft.com/office/drawing/2014/main" id="{9C9DA4CE-7B4D-42AE-9264-92B7D7757DD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0873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1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2" y="54"/>
                    <a:pt x="11" y="54"/>
                  </a:cubicBezTo>
                  <a:cubicBezTo>
                    <a:pt x="10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6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2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6" name="Freeform 54">
              <a:extLst>
                <a:ext uri="{FF2B5EF4-FFF2-40B4-BE49-F238E27FC236}">
                  <a16:creationId xmlns:a16="http://schemas.microsoft.com/office/drawing/2014/main" id="{DBCBD0D2-5C9C-4B12-8CF8-9CA320825ED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877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0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1" y="54"/>
                    <a:pt x="10" y="54"/>
                  </a:cubicBezTo>
                  <a:cubicBezTo>
                    <a:pt x="9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1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7" name="Freeform 55">
              <a:extLst>
                <a:ext uri="{FF2B5EF4-FFF2-40B4-BE49-F238E27FC236}">
                  <a16:creationId xmlns:a16="http://schemas.microsoft.com/office/drawing/2014/main" id="{CDCFBD31-7961-4587-876E-1FAFC4E74AB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90370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3 h 40"/>
                <a:gd name="T6" fmla="*/ 7 w 33"/>
                <a:gd name="T7" fmla="*/ 23 h 40"/>
                <a:gd name="T8" fmla="*/ 8 w 33"/>
                <a:gd name="T9" fmla="*/ 28 h 40"/>
                <a:gd name="T10" fmla="*/ 10 w 33"/>
                <a:gd name="T11" fmla="*/ 31 h 40"/>
                <a:gd name="T12" fmla="*/ 13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29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0 w 33"/>
                <a:gd name="T31" fmla="*/ 40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4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2 w 33"/>
                <a:gd name="T73" fmla="*/ 8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2" y="22"/>
                    <a:pt x="32" y="22"/>
                    <a:pt x="32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5"/>
                    <a:pt x="8" y="26"/>
                    <a:pt x="8" y="28"/>
                  </a:cubicBezTo>
                  <a:cubicBezTo>
                    <a:pt x="9" y="29"/>
                    <a:pt x="10" y="30"/>
                    <a:pt x="10" y="31"/>
                  </a:cubicBezTo>
                  <a:cubicBezTo>
                    <a:pt x="11" y="32"/>
                    <a:pt x="12" y="32"/>
                    <a:pt x="13" y="33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3"/>
                    <a:pt x="20" y="33"/>
                    <a:pt x="21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3" y="31"/>
                    <a:pt x="24" y="31"/>
                    <a:pt x="25" y="30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0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0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2" y="31"/>
                  </a:cubicBezTo>
                  <a:cubicBezTo>
                    <a:pt x="1" y="30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4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9" y="0"/>
                    <a:pt x="22" y="1"/>
                    <a:pt x="24" y="2"/>
                  </a:cubicBezTo>
                  <a:cubicBezTo>
                    <a:pt x="26" y="3"/>
                    <a:pt x="27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2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4" y="13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7" y="7"/>
                    <a:pt x="16" y="7"/>
                  </a:cubicBezTo>
                  <a:cubicBezTo>
                    <a:pt x="15" y="7"/>
                    <a:pt x="13" y="7"/>
                    <a:pt x="12" y="8"/>
                  </a:cubicBezTo>
                  <a:cubicBezTo>
                    <a:pt x="11" y="8"/>
                    <a:pt x="11" y="9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4"/>
                    <a:pt x="7" y="15"/>
                    <a:pt x="7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8" name="Freeform 56">
              <a:extLst>
                <a:ext uri="{FF2B5EF4-FFF2-40B4-BE49-F238E27FC236}">
                  <a16:creationId xmlns:a16="http://schemas.microsoft.com/office/drawing/2014/main" id="{52482C08-723A-4738-9787-3516B3C1714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4993" y="6418333"/>
              <a:ext cx="55799" cy="101135"/>
            </a:xfrm>
            <a:custGeom>
              <a:avLst/>
              <a:gdLst>
                <a:gd name="T0" fmla="*/ 20 w 22"/>
                <a:gd name="T1" fmla="*/ 9 h 39"/>
                <a:gd name="T2" fmla="*/ 18 w 22"/>
                <a:gd name="T3" fmla="*/ 8 h 39"/>
                <a:gd name="T4" fmla="*/ 15 w 22"/>
                <a:gd name="T5" fmla="*/ 7 h 39"/>
                <a:gd name="T6" fmla="*/ 9 w 22"/>
                <a:gd name="T7" fmla="*/ 10 h 39"/>
                <a:gd name="T8" fmla="*/ 7 w 22"/>
                <a:gd name="T9" fmla="*/ 17 h 39"/>
                <a:gd name="T10" fmla="*/ 7 w 22"/>
                <a:gd name="T11" fmla="*/ 39 h 39"/>
                <a:gd name="T12" fmla="*/ 0 w 22"/>
                <a:gd name="T13" fmla="*/ 39 h 39"/>
                <a:gd name="T14" fmla="*/ 0 w 22"/>
                <a:gd name="T15" fmla="*/ 1 h 39"/>
                <a:gd name="T16" fmla="*/ 7 w 22"/>
                <a:gd name="T17" fmla="*/ 1 h 39"/>
                <a:gd name="T18" fmla="*/ 7 w 22"/>
                <a:gd name="T19" fmla="*/ 5 h 39"/>
                <a:gd name="T20" fmla="*/ 9 w 22"/>
                <a:gd name="T21" fmla="*/ 3 h 39"/>
                <a:gd name="T22" fmla="*/ 11 w 22"/>
                <a:gd name="T23" fmla="*/ 1 h 39"/>
                <a:gd name="T24" fmla="*/ 13 w 22"/>
                <a:gd name="T25" fmla="*/ 0 h 39"/>
                <a:gd name="T26" fmla="*/ 16 w 22"/>
                <a:gd name="T27" fmla="*/ 0 h 39"/>
                <a:gd name="T28" fmla="*/ 20 w 22"/>
                <a:gd name="T29" fmla="*/ 1 h 39"/>
                <a:gd name="T30" fmla="*/ 22 w 22"/>
                <a:gd name="T31" fmla="*/ 2 h 39"/>
                <a:gd name="T32" fmla="*/ 20 w 22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39">
                  <a:moveTo>
                    <a:pt x="20" y="9"/>
                  </a:moveTo>
                  <a:cubicBezTo>
                    <a:pt x="20" y="8"/>
                    <a:pt x="19" y="8"/>
                    <a:pt x="18" y="8"/>
                  </a:cubicBezTo>
                  <a:cubicBezTo>
                    <a:pt x="17" y="8"/>
                    <a:pt x="16" y="7"/>
                    <a:pt x="15" y="7"/>
                  </a:cubicBezTo>
                  <a:cubicBezTo>
                    <a:pt x="12" y="7"/>
                    <a:pt x="10" y="8"/>
                    <a:pt x="9" y="10"/>
                  </a:cubicBezTo>
                  <a:cubicBezTo>
                    <a:pt x="8" y="12"/>
                    <a:pt x="7" y="14"/>
                    <a:pt x="7" y="1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4"/>
                    <a:pt x="8" y="3"/>
                    <a:pt x="9" y="3"/>
                  </a:cubicBezTo>
                  <a:cubicBezTo>
                    <a:pt x="9" y="2"/>
                    <a:pt x="10" y="2"/>
                    <a:pt x="11" y="1"/>
                  </a:cubicBezTo>
                  <a:cubicBezTo>
                    <a:pt x="11" y="1"/>
                    <a:pt x="12" y="1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1"/>
                    <a:pt x="22" y="2"/>
                  </a:cubicBezTo>
                  <a:lnTo>
                    <a:pt x="20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39" name="Freeform 57">
              <a:extLst>
                <a:ext uri="{FF2B5EF4-FFF2-40B4-BE49-F238E27FC236}">
                  <a16:creationId xmlns:a16="http://schemas.microsoft.com/office/drawing/2014/main" id="{5B72A8F0-33E3-42CD-88C2-C35BEC0E983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06591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0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1" y="54"/>
                    <a:pt x="10" y="54"/>
                  </a:cubicBezTo>
                  <a:cubicBezTo>
                    <a:pt x="9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1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0" name="Freeform 58">
              <a:extLst>
                <a:ext uri="{FF2B5EF4-FFF2-40B4-BE49-F238E27FC236}">
                  <a16:creationId xmlns:a16="http://schemas.microsoft.com/office/drawing/2014/main" id="{73FC54A2-6588-499B-968A-79F4CA9CF5F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5058" y="6383459"/>
              <a:ext cx="80211" cy="136010"/>
            </a:xfrm>
            <a:custGeom>
              <a:avLst/>
              <a:gdLst>
                <a:gd name="T0" fmla="*/ 23 w 31"/>
                <a:gd name="T1" fmla="*/ 53 h 53"/>
                <a:gd name="T2" fmla="*/ 23 w 31"/>
                <a:gd name="T3" fmla="*/ 32 h 53"/>
                <a:gd name="T4" fmla="*/ 21 w 31"/>
                <a:gd name="T5" fmla="*/ 24 h 53"/>
                <a:gd name="T6" fmla="*/ 15 w 31"/>
                <a:gd name="T7" fmla="*/ 21 h 53"/>
                <a:gd name="T8" fmla="*/ 12 w 31"/>
                <a:gd name="T9" fmla="*/ 22 h 53"/>
                <a:gd name="T10" fmla="*/ 10 w 31"/>
                <a:gd name="T11" fmla="*/ 24 h 53"/>
                <a:gd name="T12" fmla="*/ 8 w 31"/>
                <a:gd name="T13" fmla="*/ 27 h 53"/>
                <a:gd name="T14" fmla="*/ 7 w 31"/>
                <a:gd name="T15" fmla="*/ 31 h 53"/>
                <a:gd name="T16" fmla="*/ 7 w 31"/>
                <a:gd name="T17" fmla="*/ 53 h 53"/>
                <a:gd name="T18" fmla="*/ 0 w 31"/>
                <a:gd name="T19" fmla="*/ 53 h 53"/>
                <a:gd name="T20" fmla="*/ 0 w 31"/>
                <a:gd name="T21" fmla="*/ 4 h 53"/>
                <a:gd name="T22" fmla="*/ 7 w 31"/>
                <a:gd name="T23" fmla="*/ 0 h 53"/>
                <a:gd name="T24" fmla="*/ 7 w 31"/>
                <a:gd name="T25" fmla="*/ 19 h 53"/>
                <a:gd name="T26" fmla="*/ 9 w 31"/>
                <a:gd name="T27" fmla="*/ 17 h 53"/>
                <a:gd name="T28" fmla="*/ 12 w 31"/>
                <a:gd name="T29" fmla="*/ 15 h 53"/>
                <a:gd name="T30" fmla="*/ 14 w 31"/>
                <a:gd name="T31" fmla="*/ 14 h 53"/>
                <a:gd name="T32" fmla="*/ 17 w 31"/>
                <a:gd name="T33" fmla="*/ 14 h 53"/>
                <a:gd name="T34" fmla="*/ 23 w 31"/>
                <a:gd name="T35" fmla="*/ 15 h 53"/>
                <a:gd name="T36" fmla="*/ 27 w 31"/>
                <a:gd name="T37" fmla="*/ 18 h 53"/>
                <a:gd name="T38" fmla="*/ 30 w 31"/>
                <a:gd name="T39" fmla="*/ 24 h 53"/>
                <a:gd name="T40" fmla="*/ 31 w 31"/>
                <a:gd name="T41" fmla="*/ 31 h 53"/>
                <a:gd name="T42" fmla="*/ 31 w 31"/>
                <a:gd name="T43" fmla="*/ 53 h 53"/>
                <a:gd name="T44" fmla="*/ 23 w 31"/>
                <a:gd name="T4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3">
                  <a:moveTo>
                    <a:pt x="23" y="53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3" y="25"/>
                    <a:pt x="21" y="24"/>
                  </a:cubicBezTo>
                  <a:cubicBezTo>
                    <a:pt x="20" y="22"/>
                    <a:pt x="18" y="21"/>
                    <a:pt x="15" y="21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11" y="22"/>
                    <a:pt x="10" y="23"/>
                    <a:pt x="10" y="24"/>
                  </a:cubicBezTo>
                  <a:cubicBezTo>
                    <a:pt x="9" y="24"/>
                    <a:pt x="8" y="25"/>
                    <a:pt x="8" y="27"/>
                  </a:cubicBezTo>
                  <a:cubicBezTo>
                    <a:pt x="8" y="28"/>
                    <a:pt x="7" y="29"/>
                    <a:pt x="7" y="3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6"/>
                    <a:pt x="11" y="16"/>
                    <a:pt x="12" y="15"/>
                  </a:cubicBezTo>
                  <a:cubicBezTo>
                    <a:pt x="12" y="15"/>
                    <a:pt x="13" y="15"/>
                    <a:pt x="14" y="14"/>
                  </a:cubicBezTo>
                  <a:cubicBezTo>
                    <a:pt x="15" y="14"/>
                    <a:pt x="16" y="14"/>
                    <a:pt x="17" y="14"/>
                  </a:cubicBezTo>
                  <a:cubicBezTo>
                    <a:pt x="19" y="14"/>
                    <a:pt x="21" y="14"/>
                    <a:pt x="23" y="15"/>
                  </a:cubicBezTo>
                  <a:cubicBezTo>
                    <a:pt x="25" y="16"/>
                    <a:pt x="26" y="17"/>
                    <a:pt x="27" y="18"/>
                  </a:cubicBezTo>
                  <a:cubicBezTo>
                    <a:pt x="29" y="20"/>
                    <a:pt x="29" y="22"/>
                    <a:pt x="30" y="24"/>
                  </a:cubicBezTo>
                  <a:cubicBezTo>
                    <a:pt x="31" y="26"/>
                    <a:pt x="31" y="29"/>
                    <a:pt x="31" y="31"/>
                  </a:cubicBezTo>
                  <a:cubicBezTo>
                    <a:pt x="31" y="53"/>
                    <a:pt x="31" y="53"/>
                    <a:pt x="31" y="53"/>
                  </a:cubicBezTo>
                  <a:lnTo>
                    <a:pt x="23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1" name="Freeform 59">
              <a:extLst>
                <a:ext uri="{FF2B5EF4-FFF2-40B4-BE49-F238E27FC236}">
                  <a16:creationId xmlns:a16="http://schemas.microsoft.com/office/drawing/2014/main" id="{1E6AB002-C130-4648-A18E-BA496FF175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82706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3 h 40"/>
                <a:gd name="T6" fmla="*/ 8 w 33"/>
                <a:gd name="T7" fmla="*/ 23 h 40"/>
                <a:gd name="T8" fmla="*/ 9 w 33"/>
                <a:gd name="T9" fmla="*/ 28 h 40"/>
                <a:gd name="T10" fmla="*/ 11 w 33"/>
                <a:gd name="T11" fmla="*/ 31 h 40"/>
                <a:gd name="T12" fmla="*/ 14 w 33"/>
                <a:gd name="T13" fmla="*/ 33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2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9 h 40"/>
                <a:gd name="T30" fmla="*/ 21 w 33"/>
                <a:gd name="T31" fmla="*/ 40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2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6 w 33"/>
                <a:gd name="T63" fmla="*/ 17 h 40"/>
                <a:gd name="T64" fmla="*/ 25 w 33"/>
                <a:gd name="T65" fmla="*/ 13 h 40"/>
                <a:gd name="T66" fmla="*/ 23 w 33"/>
                <a:gd name="T67" fmla="*/ 10 h 40"/>
                <a:gd name="T68" fmla="*/ 21 w 33"/>
                <a:gd name="T69" fmla="*/ 8 h 40"/>
                <a:gd name="T70" fmla="*/ 17 w 33"/>
                <a:gd name="T71" fmla="*/ 7 h 40"/>
                <a:gd name="T72" fmla="*/ 13 w 33"/>
                <a:gd name="T73" fmla="*/ 8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7 h 40"/>
                <a:gd name="T80" fmla="*/ 26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3" y="22"/>
                    <a:pt x="33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5"/>
                    <a:pt x="8" y="26"/>
                    <a:pt x="9" y="28"/>
                  </a:cubicBezTo>
                  <a:cubicBezTo>
                    <a:pt x="10" y="29"/>
                    <a:pt x="10" y="30"/>
                    <a:pt x="11" y="31"/>
                  </a:cubicBezTo>
                  <a:cubicBezTo>
                    <a:pt x="12" y="32"/>
                    <a:pt x="13" y="32"/>
                    <a:pt x="14" y="33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3"/>
                    <a:pt x="21" y="33"/>
                    <a:pt x="22" y="32"/>
                  </a:cubicBezTo>
                  <a:cubicBezTo>
                    <a:pt x="23" y="32"/>
                    <a:pt x="23" y="32"/>
                    <a:pt x="24" y="32"/>
                  </a:cubicBezTo>
                  <a:cubicBezTo>
                    <a:pt x="24" y="31"/>
                    <a:pt x="25" y="31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7" y="38"/>
                    <a:pt x="26" y="38"/>
                    <a:pt x="25" y="39"/>
                  </a:cubicBezTo>
                  <a:cubicBezTo>
                    <a:pt x="24" y="39"/>
                    <a:pt x="22" y="40"/>
                    <a:pt x="21" y="40"/>
                  </a:cubicBezTo>
                  <a:cubicBezTo>
                    <a:pt x="20" y="40"/>
                    <a:pt x="18" y="40"/>
                    <a:pt x="17" y="40"/>
                  </a:cubicBezTo>
                  <a:cubicBezTo>
                    <a:pt x="15" y="40"/>
                    <a:pt x="14" y="40"/>
                    <a:pt x="12" y="39"/>
                  </a:cubicBezTo>
                  <a:cubicBezTo>
                    <a:pt x="11" y="39"/>
                    <a:pt x="10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4" y="33"/>
                    <a:pt x="3" y="31"/>
                  </a:cubicBezTo>
                  <a:cubicBezTo>
                    <a:pt x="2" y="30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7"/>
                    <a:pt x="1" y="14"/>
                    <a:pt x="2" y="12"/>
                  </a:cubicBezTo>
                  <a:cubicBezTo>
                    <a:pt x="2" y="9"/>
                    <a:pt x="4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6" y="3"/>
                    <a:pt x="28" y="4"/>
                    <a:pt x="29" y="6"/>
                  </a:cubicBezTo>
                  <a:cubicBezTo>
                    <a:pt x="31" y="8"/>
                    <a:pt x="32" y="10"/>
                    <a:pt x="32" y="12"/>
                  </a:cubicBezTo>
                  <a:cubicBezTo>
                    <a:pt x="33" y="14"/>
                    <a:pt x="33" y="17"/>
                    <a:pt x="33" y="19"/>
                  </a:cubicBezTo>
                  <a:close/>
                  <a:moveTo>
                    <a:pt x="26" y="17"/>
                  </a:moveTo>
                  <a:cubicBezTo>
                    <a:pt x="26" y="15"/>
                    <a:pt x="25" y="14"/>
                    <a:pt x="25" y="13"/>
                  </a:cubicBezTo>
                  <a:cubicBezTo>
                    <a:pt x="25" y="12"/>
                    <a:pt x="24" y="11"/>
                    <a:pt x="23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20" y="7"/>
                    <a:pt x="18" y="7"/>
                    <a:pt x="17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4"/>
                    <a:pt x="8" y="15"/>
                    <a:pt x="8" y="17"/>
                  </a:cubicBezTo>
                  <a:lnTo>
                    <a:pt x="26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2" name="Freeform 60">
              <a:extLst>
                <a:ext uri="{FF2B5EF4-FFF2-40B4-BE49-F238E27FC236}">
                  <a16:creationId xmlns:a16="http://schemas.microsoft.com/office/drawing/2014/main" id="{B0044278-9F7F-4596-96D2-ACFBE0DEC0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727435" y="6421821"/>
              <a:ext cx="122060" cy="97648"/>
            </a:xfrm>
            <a:custGeom>
              <a:avLst/>
              <a:gdLst>
                <a:gd name="T0" fmla="*/ 56 w 70"/>
                <a:gd name="T1" fmla="*/ 56 h 56"/>
                <a:gd name="T2" fmla="*/ 46 w 70"/>
                <a:gd name="T3" fmla="*/ 56 h 56"/>
                <a:gd name="T4" fmla="*/ 35 w 70"/>
                <a:gd name="T5" fmla="*/ 16 h 56"/>
                <a:gd name="T6" fmla="*/ 25 w 70"/>
                <a:gd name="T7" fmla="*/ 56 h 56"/>
                <a:gd name="T8" fmla="*/ 15 w 70"/>
                <a:gd name="T9" fmla="*/ 56 h 56"/>
                <a:gd name="T10" fmla="*/ 0 w 70"/>
                <a:gd name="T11" fmla="*/ 0 h 56"/>
                <a:gd name="T12" fmla="*/ 10 w 70"/>
                <a:gd name="T13" fmla="*/ 0 h 56"/>
                <a:gd name="T14" fmla="*/ 21 w 70"/>
                <a:gd name="T15" fmla="*/ 38 h 56"/>
                <a:gd name="T16" fmla="*/ 31 w 70"/>
                <a:gd name="T17" fmla="*/ 0 h 56"/>
                <a:gd name="T18" fmla="*/ 40 w 70"/>
                <a:gd name="T19" fmla="*/ 0 h 56"/>
                <a:gd name="T20" fmla="*/ 50 w 70"/>
                <a:gd name="T21" fmla="*/ 38 h 56"/>
                <a:gd name="T22" fmla="*/ 60 w 70"/>
                <a:gd name="T23" fmla="*/ 0 h 56"/>
                <a:gd name="T24" fmla="*/ 70 w 70"/>
                <a:gd name="T25" fmla="*/ 0 h 56"/>
                <a:gd name="T26" fmla="*/ 56 w 70"/>
                <a:gd name="T2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6">
                  <a:moveTo>
                    <a:pt x="56" y="56"/>
                  </a:moveTo>
                  <a:lnTo>
                    <a:pt x="46" y="56"/>
                  </a:lnTo>
                  <a:lnTo>
                    <a:pt x="35" y="16"/>
                  </a:lnTo>
                  <a:lnTo>
                    <a:pt x="25" y="56"/>
                  </a:lnTo>
                  <a:lnTo>
                    <a:pt x="15" y="56"/>
                  </a:lnTo>
                  <a:lnTo>
                    <a:pt x="0" y="0"/>
                  </a:lnTo>
                  <a:lnTo>
                    <a:pt x="10" y="0"/>
                  </a:lnTo>
                  <a:lnTo>
                    <a:pt x="21" y="38"/>
                  </a:lnTo>
                  <a:lnTo>
                    <a:pt x="31" y="0"/>
                  </a:lnTo>
                  <a:lnTo>
                    <a:pt x="40" y="0"/>
                  </a:lnTo>
                  <a:lnTo>
                    <a:pt x="50" y="38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6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3" name="Freeform 61">
              <a:extLst>
                <a:ext uri="{FF2B5EF4-FFF2-40B4-BE49-F238E27FC236}">
                  <a16:creationId xmlns:a16="http://schemas.microsoft.com/office/drawing/2014/main" id="{79F75E0D-27A7-44C1-BF19-495F4768F99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859957" y="6418333"/>
              <a:ext cx="87186" cy="102879"/>
            </a:xfrm>
            <a:custGeom>
              <a:avLst/>
              <a:gdLst>
                <a:gd name="T0" fmla="*/ 34 w 34"/>
                <a:gd name="T1" fmla="*/ 20 h 40"/>
                <a:gd name="T2" fmla="*/ 33 w 34"/>
                <a:gd name="T3" fmla="*/ 28 h 40"/>
                <a:gd name="T4" fmla="*/ 29 w 34"/>
                <a:gd name="T5" fmla="*/ 35 h 40"/>
                <a:gd name="T6" fmla="*/ 24 w 34"/>
                <a:gd name="T7" fmla="*/ 39 h 40"/>
                <a:gd name="T8" fmla="*/ 17 w 34"/>
                <a:gd name="T9" fmla="*/ 40 h 40"/>
                <a:gd name="T10" fmla="*/ 10 w 34"/>
                <a:gd name="T11" fmla="*/ 39 h 40"/>
                <a:gd name="T12" fmla="*/ 5 w 34"/>
                <a:gd name="T13" fmla="*/ 35 h 40"/>
                <a:gd name="T14" fmla="*/ 1 w 34"/>
                <a:gd name="T15" fmla="*/ 28 h 40"/>
                <a:gd name="T16" fmla="*/ 0 w 34"/>
                <a:gd name="T17" fmla="*/ 20 h 40"/>
                <a:gd name="T18" fmla="*/ 1 w 34"/>
                <a:gd name="T19" fmla="*/ 12 h 40"/>
                <a:gd name="T20" fmla="*/ 5 w 34"/>
                <a:gd name="T21" fmla="*/ 5 h 40"/>
                <a:gd name="T22" fmla="*/ 11 w 34"/>
                <a:gd name="T23" fmla="*/ 1 h 40"/>
                <a:gd name="T24" fmla="*/ 17 w 34"/>
                <a:gd name="T25" fmla="*/ 0 h 40"/>
                <a:gd name="T26" fmla="*/ 24 w 34"/>
                <a:gd name="T27" fmla="*/ 1 h 40"/>
                <a:gd name="T28" fmla="*/ 29 w 34"/>
                <a:gd name="T29" fmla="*/ 5 h 40"/>
                <a:gd name="T30" fmla="*/ 33 w 34"/>
                <a:gd name="T31" fmla="*/ 12 h 40"/>
                <a:gd name="T32" fmla="*/ 34 w 34"/>
                <a:gd name="T33" fmla="*/ 20 h 40"/>
                <a:gd name="T34" fmla="*/ 27 w 34"/>
                <a:gd name="T35" fmla="*/ 20 h 40"/>
                <a:gd name="T36" fmla="*/ 26 w 34"/>
                <a:gd name="T37" fmla="*/ 15 h 40"/>
                <a:gd name="T38" fmla="*/ 24 w 34"/>
                <a:gd name="T39" fmla="*/ 11 h 40"/>
                <a:gd name="T40" fmla="*/ 21 w 34"/>
                <a:gd name="T41" fmla="*/ 8 h 40"/>
                <a:gd name="T42" fmla="*/ 17 w 34"/>
                <a:gd name="T43" fmla="*/ 7 h 40"/>
                <a:gd name="T44" fmla="*/ 13 w 34"/>
                <a:gd name="T45" fmla="*/ 8 h 40"/>
                <a:gd name="T46" fmla="*/ 10 w 34"/>
                <a:gd name="T47" fmla="*/ 11 h 40"/>
                <a:gd name="T48" fmla="*/ 8 w 34"/>
                <a:gd name="T49" fmla="*/ 15 h 40"/>
                <a:gd name="T50" fmla="*/ 8 w 34"/>
                <a:gd name="T51" fmla="*/ 20 h 40"/>
                <a:gd name="T52" fmla="*/ 8 w 34"/>
                <a:gd name="T53" fmla="*/ 26 h 40"/>
                <a:gd name="T54" fmla="*/ 10 w 34"/>
                <a:gd name="T55" fmla="*/ 30 h 40"/>
                <a:gd name="T56" fmla="*/ 13 w 34"/>
                <a:gd name="T57" fmla="*/ 32 h 40"/>
                <a:gd name="T58" fmla="*/ 17 w 34"/>
                <a:gd name="T59" fmla="*/ 33 h 40"/>
                <a:gd name="T60" fmla="*/ 21 w 34"/>
                <a:gd name="T61" fmla="*/ 32 h 40"/>
                <a:gd name="T62" fmla="*/ 24 w 34"/>
                <a:gd name="T63" fmla="*/ 29 h 40"/>
                <a:gd name="T64" fmla="*/ 26 w 34"/>
                <a:gd name="T65" fmla="*/ 25 h 40"/>
                <a:gd name="T66" fmla="*/ 27 w 34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" h="40">
                  <a:moveTo>
                    <a:pt x="34" y="20"/>
                  </a:moveTo>
                  <a:cubicBezTo>
                    <a:pt x="34" y="23"/>
                    <a:pt x="34" y="26"/>
                    <a:pt x="33" y="28"/>
                  </a:cubicBezTo>
                  <a:cubicBezTo>
                    <a:pt x="32" y="31"/>
                    <a:pt x="31" y="33"/>
                    <a:pt x="29" y="35"/>
                  </a:cubicBezTo>
                  <a:cubicBezTo>
                    <a:pt x="28" y="37"/>
                    <a:pt x="26" y="38"/>
                    <a:pt x="24" y="39"/>
                  </a:cubicBezTo>
                  <a:cubicBezTo>
                    <a:pt x="22" y="40"/>
                    <a:pt x="20" y="40"/>
                    <a:pt x="17" y="40"/>
                  </a:cubicBezTo>
                  <a:cubicBezTo>
                    <a:pt x="15" y="40"/>
                    <a:pt x="12" y="40"/>
                    <a:pt x="10" y="39"/>
                  </a:cubicBezTo>
                  <a:cubicBezTo>
                    <a:pt x="8" y="38"/>
                    <a:pt x="6" y="36"/>
                    <a:pt x="5" y="35"/>
                  </a:cubicBezTo>
                  <a:cubicBezTo>
                    <a:pt x="3" y="33"/>
                    <a:pt x="2" y="31"/>
                    <a:pt x="1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7"/>
                    <a:pt x="1" y="14"/>
                    <a:pt x="1" y="12"/>
                  </a:cubicBezTo>
                  <a:cubicBezTo>
                    <a:pt x="2" y="9"/>
                    <a:pt x="4" y="7"/>
                    <a:pt x="5" y="5"/>
                  </a:cubicBezTo>
                  <a:cubicBezTo>
                    <a:pt x="7" y="4"/>
                    <a:pt x="8" y="2"/>
                    <a:pt x="11" y="1"/>
                  </a:cubicBezTo>
                  <a:cubicBezTo>
                    <a:pt x="13" y="1"/>
                    <a:pt x="15" y="0"/>
                    <a:pt x="17" y="0"/>
                  </a:cubicBezTo>
                  <a:cubicBezTo>
                    <a:pt x="20" y="0"/>
                    <a:pt x="22" y="1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3" y="12"/>
                  </a:cubicBezTo>
                  <a:cubicBezTo>
                    <a:pt x="34" y="14"/>
                    <a:pt x="34" y="17"/>
                    <a:pt x="34" y="20"/>
                  </a:cubicBezTo>
                  <a:close/>
                  <a:moveTo>
                    <a:pt x="27" y="20"/>
                  </a:moveTo>
                  <a:cubicBezTo>
                    <a:pt x="27" y="18"/>
                    <a:pt x="27" y="16"/>
                    <a:pt x="26" y="15"/>
                  </a:cubicBezTo>
                  <a:cubicBezTo>
                    <a:pt x="26" y="13"/>
                    <a:pt x="25" y="12"/>
                    <a:pt x="24" y="11"/>
                  </a:cubicBezTo>
                  <a:cubicBezTo>
                    <a:pt x="23" y="10"/>
                    <a:pt x="22" y="9"/>
                    <a:pt x="21" y="8"/>
                  </a:cubicBezTo>
                  <a:cubicBezTo>
                    <a:pt x="20" y="8"/>
                    <a:pt x="18" y="7"/>
                    <a:pt x="17" y="7"/>
                  </a:cubicBezTo>
                  <a:cubicBezTo>
                    <a:pt x="16" y="7"/>
                    <a:pt x="14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9" y="12"/>
                    <a:pt x="9" y="13"/>
                    <a:pt x="8" y="15"/>
                  </a:cubicBezTo>
                  <a:cubicBezTo>
                    <a:pt x="8" y="16"/>
                    <a:pt x="8" y="18"/>
                    <a:pt x="8" y="20"/>
                  </a:cubicBezTo>
                  <a:cubicBezTo>
                    <a:pt x="8" y="22"/>
                    <a:pt x="8" y="24"/>
                    <a:pt x="8" y="26"/>
                  </a:cubicBezTo>
                  <a:cubicBezTo>
                    <a:pt x="9" y="27"/>
                    <a:pt x="10" y="28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9" y="33"/>
                    <a:pt x="20" y="33"/>
                    <a:pt x="21" y="32"/>
                  </a:cubicBezTo>
                  <a:cubicBezTo>
                    <a:pt x="22" y="31"/>
                    <a:pt x="23" y="30"/>
                    <a:pt x="24" y="29"/>
                  </a:cubicBezTo>
                  <a:cubicBezTo>
                    <a:pt x="25" y="28"/>
                    <a:pt x="26" y="27"/>
                    <a:pt x="26" y="25"/>
                  </a:cubicBezTo>
                  <a:cubicBezTo>
                    <a:pt x="27" y="24"/>
                    <a:pt x="27" y="22"/>
                    <a:pt x="27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4" name="Freeform 62">
              <a:extLst>
                <a:ext uri="{FF2B5EF4-FFF2-40B4-BE49-F238E27FC236}">
                  <a16:creationId xmlns:a16="http://schemas.microsoft.com/office/drawing/2014/main" id="{E5B9E395-C74C-4D98-8911-EE2C765D8BE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68067" y="6418333"/>
              <a:ext cx="57543" cy="101135"/>
            </a:xfrm>
            <a:custGeom>
              <a:avLst/>
              <a:gdLst>
                <a:gd name="T0" fmla="*/ 21 w 23"/>
                <a:gd name="T1" fmla="*/ 9 h 39"/>
                <a:gd name="T2" fmla="*/ 18 w 23"/>
                <a:gd name="T3" fmla="*/ 8 h 39"/>
                <a:gd name="T4" fmla="*/ 15 w 23"/>
                <a:gd name="T5" fmla="*/ 7 h 39"/>
                <a:gd name="T6" fmla="*/ 10 w 23"/>
                <a:gd name="T7" fmla="*/ 10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1 h 39"/>
                <a:gd name="T16" fmla="*/ 8 w 23"/>
                <a:gd name="T17" fmla="*/ 1 h 39"/>
                <a:gd name="T18" fmla="*/ 8 w 23"/>
                <a:gd name="T19" fmla="*/ 5 h 39"/>
                <a:gd name="T20" fmla="*/ 9 w 23"/>
                <a:gd name="T21" fmla="*/ 3 h 39"/>
                <a:gd name="T22" fmla="*/ 11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0 w 23"/>
                <a:gd name="T29" fmla="*/ 1 h 39"/>
                <a:gd name="T30" fmla="*/ 23 w 23"/>
                <a:gd name="T31" fmla="*/ 2 h 39"/>
                <a:gd name="T32" fmla="*/ 21 w 23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9"/>
                  </a:moveTo>
                  <a:cubicBezTo>
                    <a:pt x="20" y="8"/>
                    <a:pt x="19" y="8"/>
                    <a:pt x="18" y="8"/>
                  </a:cubicBezTo>
                  <a:cubicBezTo>
                    <a:pt x="18" y="8"/>
                    <a:pt x="17" y="7"/>
                    <a:pt x="15" y="7"/>
                  </a:cubicBezTo>
                  <a:cubicBezTo>
                    <a:pt x="13" y="7"/>
                    <a:pt x="11" y="8"/>
                    <a:pt x="10" y="10"/>
                  </a:cubicBezTo>
                  <a:cubicBezTo>
                    <a:pt x="8" y="12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9" y="3"/>
                    <a:pt x="9" y="3"/>
                  </a:cubicBezTo>
                  <a:cubicBezTo>
                    <a:pt x="10" y="2"/>
                    <a:pt x="11" y="2"/>
                    <a:pt x="11" y="1"/>
                  </a:cubicBezTo>
                  <a:cubicBezTo>
                    <a:pt x="12" y="1"/>
                    <a:pt x="13" y="1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19" y="0"/>
                    <a:pt x="20" y="1"/>
                  </a:cubicBezTo>
                  <a:cubicBezTo>
                    <a:pt x="21" y="1"/>
                    <a:pt x="22" y="1"/>
                    <a:pt x="23" y="2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5" name="Freeform 63">
              <a:extLst>
                <a:ext uri="{FF2B5EF4-FFF2-40B4-BE49-F238E27FC236}">
                  <a16:creationId xmlns:a16="http://schemas.microsoft.com/office/drawing/2014/main" id="{53BB8418-388C-4142-9A80-8BF00A87F7B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43046" y="6383459"/>
              <a:ext cx="19181" cy="136010"/>
            </a:xfrm>
            <a:custGeom>
              <a:avLst/>
              <a:gdLst>
                <a:gd name="T0" fmla="*/ 0 w 11"/>
                <a:gd name="T1" fmla="*/ 78 h 78"/>
                <a:gd name="T2" fmla="*/ 0 w 11"/>
                <a:gd name="T3" fmla="*/ 6 h 78"/>
                <a:gd name="T4" fmla="*/ 11 w 11"/>
                <a:gd name="T5" fmla="*/ 0 h 78"/>
                <a:gd name="T6" fmla="*/ 11 w 11"/>
                <a:gd name="T7" fmla="*/ 78 h 78"/>
                <a:gd name="T8" fmla="*/ 0 w 1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8">
                  <a:moveTo>
                    <a:pt x="0" y="78"/>
                  </a:moveTo>
                  <a:lnTo>
                    <a:pt x="0" y="6"/>
                  </a:lnTo>
                  <a:lnTo>
                    <a:pt x="11" y="0"/>
                  </a:lnTo>
                  <a:lnTo>
                    <a:pt x="11" y="7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6" name="Freeform 64">
              <a:extLst>
                <a:ext uri="{FF2B5EF4-FFF2-40B4-BE49-F238E27FC236}">
                  <a16:creationId xmlns:a16="http://schemas.microsoft.com/office/drawing/2014/main" id="{0256DB41-B3C1-4FEB-B394-9762C00E7F7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084896" y="6383459"/>
              <a:ext cx="80211" cy="137753"/>
            </a:xfrm>
            <a:custGeom>
              <a:avLst/>
              <a:gdLst>
                <a:gd name="T0" fmla="*/ 24 w 32"/>
                <a:gd name="T1" fmla="*/ 53 h 54"/>
                <a:gd name="T2" fmla="*/ 24 w 32"/>
                <a:gd name="T3" fmla="*/ 50 h 54"/>
                <a:gd name="T4" fmla="*/ 22 w 32"/>
                <a:gd name="T5" fmla="*/ 51 h 54"/>
                <a:gd name="T6" fmla="*/ 20 w 32"/>
                <a:gd name="T7" fmla="*/ 53 h 54"/>
                <a:gd name="T8" fmla="*/ 17 w 32"/>
                <a:gd name="T9" fmla="*/ 54 h 54"/>
                <a:gd name="T10" fmla="*/ 14 w 32"/>
                <a:gd name="T11" fmla="*/ 54 h 54"/>
                <a:gd name="T12" fmla="*/ 9 w 32"/>
                <a:gd name="T13" fmla="*/ 53 h 54"/>
                <a:gd name="T14" fmla="*/ 4 w 32"/>
                <a:gd name="T15" fmla="*/ 49 h 54"/>
                <a:gd name="T16" fmla="*/ 1 w 32"/>
                <a:gd name="T17" fmla="*/ 43 h 54"/>
                <a:gd name="T18" fmla="*/ 0 w 32"/>
                <a:gd name="T19" fmla="*/ 33 h 54"/>
                <a:gd name="T20" fmla="*/ 1 w 32"/>
                <a:gd name="T21" fmla="*/ 25 h 54"/>
                <a:gd name="T22" fmla="*/ 4 w 32"/>
                <a:gd name="T23" fmla="*/ 19 h 54"/>
                <a:gd name="T24" fmla="*/ 9 w 32"/>
                <a:gd name="T25" fmla="*/ 15 h 54"/>
                <a:gd name="T26" fmla="*/ 15 w 32"/>
                <a:gd name="T27" fmla="*/ 14 h 54"/>
                <a:gd name="T28" fmla="*/ 18 w 32"/>
                <a:gd name="T29" fmla="*/ 14 h 54"/>
                <a:gd name="T30" fmla="*/ 20 w 32"/>
                <a:gd name="T31" fmla="*/ 15 h 54"/>
                <a:gd name="T32" fmla="*/ 22 w 32"/>
                <a:gd name="T33" fmla="*/ 17 h 54"/>
                <a:gd name="T34" fmla="*/ 24 w 32"/>
                <a:gd name="T35" fmla="*/ 18 h 54"/>
                <a:gd name="T36" fmla="*/ 24 w 32"/>
                <a:gd name="T37" fmla="*/ 4 h 54"/>
                <a:gd name="T38" fmla="*/ 32 w 32"/>
                <a:gd name="T39" fmla="*/ 0 h 54"/>
                <a:gd name="T40" fmla="*/ 32 w 32"/>
                <a:gd name="T41" fmla="*/ 53 h 54"/>
                <a:gd name="T42" fmla="*/ 24 w 32"/>
                <a:gd name="T43" fmla="*/ 53 h 54"/>
                <a:gd name="T44" fmla="*/ 24 w 32"/>
                <a:gd name="T45" fmla="*/ 26 h 54"/>
                <a:gd name="T46" fmla="*/ 23 w 32"/>
                <a:gd name="T47" fmla="*/ 24 h 54"/>
                <a:gd name="T48" fmla="*/ 21 w 32"/>
                <a:gd name="T49" fmla="*/ 23 h 54"/>
                <a:gd name="T50" fmla="*/ 18 w 32"/>
                <a:gd name="T51" fmla="*/ 22 h 54"/>
                <a:gd name="T52" fmla="*/ 15 w 32"/>
                <a:gd name="T53" fmla="*/ 21 h 54"/>
                <a:gd name="T54" fmla="*/ 9 w 32"/>
                <a:gd name="T55" fmla="*/ 24 h 54"/>
                <a:gd name="T56" fmla="*/ 7 w 32"/>
                <a:gd name="T57" fmla="*/ 33 h 54"/>
                <a:gd name="T58" fmla="*/ 8 w 32"/>
                <a:gd name="T59" fmla="*/ 39 h 54"/>
                <a:gd name="T60" fmla="*/ 9 w 32"/>
                <a:gd name="T61" fmla="*/ 44 h 54"/>
                <a:gd name="T62" fmla="*/ 12 w 32"/>
                <a:gd name="T63" fmla="*/ 46 h 54"/>
                <a:gd name="T64" fmla="*/ 16 w 32"/>
                <a:gd name="T65" fmla="*/ 47 h 54"/>
                <a:gd name="T66" fmla="*/ 18 w 32"/>
                <a:gd name="T67" fmla="*/ 47 h 54"/>
                <a:gd name="T68" fmla="*/ 21 w 32"/>
                <a:gd name="T69" fmla="*/ 46 h 54"/>
                <a:gd name="T70" fmla="*/ 23 w 32"/>
                <a:gd name="T71" fmla="*/ 44 h 54"/>
                <a:gd name="T72" fmla="*/ 24 w 32"/>
                <a:gd name="T73" fmla="*/ 42 h 54"/>
                <a:gd name="T74" fmla="*/ 24 w 32"/>
                <a:gd name="T75" fmla="*/ 2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" h="54">
                  <a:moveTo>
                    <a:pt x="24" y="53"/>
                  </a:move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3" y="51"/>
                    <a:pt x="22" y="51"/>
                  </a:cubicBezTo>
                  <a:cubicBezTo>
                    <a:pt x="21" y="52"/>
                    <a:pt x="21" y="52"/>
                    <a:pt x="20" y="53"/>
                  </a:cubicBezTo>
                  <a:cubicBezTo>
                    <a:pt x="19" y="53"/>
                    <a:pt x="18" y="54"/>
                    <a:pt x="17" y="54"/>
                  </a:cubicBezTo>
                  <a:cubicBezTo>
                    <a:pt x="16" y="54"/>
                    <a:pt x="15" y="54"/>
                    <a:pt x="14" y="54"/>
                  </a:cubicBezTo>
                  <a:cubicBezTo>
                    <a:pt x="12" y="54"/>
                    <a:pt x="10" y="54"/>
                    <a:pt x="9" y="53"/>
                  </a:cubicBezTo>
                  <a:cubicBezTo>
                    <a:pt x="7" y="52"/>
                    <a:pt x="5" y="51"/>
                    <a:pt x="4" y="49"/>
                  </a:cubicBezTo>
                  <a:cubicBezTo>
                    <a:pt x="3" y="48"/>
                    <a:pt x="1" y="45"/>
                    <a:pt x="1" y="43"/>
                  </a:cubicBezTo>
                  <a:cubicBezTo>
                    <a:pt x="0" y="40"/>
                    <a:pt x="0" y="37"/>
                    <a:pt x="0" y="33"/>
                  </a:cubicBezTo>
                  <a:cubicBezTo>
                    <a:pt x="0" y="30"/>
                    <a:pt x="0" y="27"/>
                    <a:pt x="1" y="25"/>
                  </a:cubicBezTo>
                  <a:cubicBezTo>
                    <a:pt x="2" y="22"/>
                    <a:pt x="3" y="20"/>
                    <a:pt x="4" y="19"/>
                  </a:cubicBezTo>
                  <a:cubicBezTo>
                    <a:pt x="6" y="17"/>
                    <a:pt x="7" y="16"/>
                    <a:pt x="9" y="15"/>
                  </a:cubicBezTo>
                  <a:cubicBezTo>
                    <a:pt x="11" y="14"/>
                    <a:pt x="13" y="14"/>
                    <a:pt x="15" y="14"/>
                  </a:cubicBezTo>
                  <a:cubicBezTo>
                    <a:pt x="16" y="14"/>
                    <a:pt x="17" y="14"/>
                    <a:pt x="18" y="14"/>
                  </a:cubicBezTo>
                  <a:cubicBezTo>
                    <a:pt x="18" y="15"/>
                    <a:pt x="19" y="15"/>
                    <a:pt x="20" y="15"/>
                  </a:cubicBezTo>
                  <a:cubicBezTo>
                    <a:pt x="21" y="16"/>
                    <a:pt x="22" y="16"/>
                    <a:pt x="22" y="17"/>
                  </a:cubicBezTo>
                  <a:cubicBezTo>
                    <a:pt x="23" y="17"/>
                    <a:pt x="24" y="18"/>
                    <a:pt x="24" y="18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53"/>
                    <a:pt x="32" y="53"/>
                    <a:pt x="32" y="53"/>
                  </a:cubicBezTo>
                  <a:lnTo>
                    <a:pt x="24" y="53"/>
                  </a:lnTo>
                  <a:close/>
                  <a:moveTo>
                    <a:pt x="24" y="26"/>
                  </a:moveTo>
                  <a:cubicBezTo>
                    <a:pt x="24" y="26"/>
                    <a:pt x="23" y="25"/>
                    <a:pt x="23" y="24"/>
                  </a:cubicBezTo>
                  <a:cubicBezTo>
                    <a:pt x="22" y="24"/>
                    <a:pt x="22" y="23"/>
                    <a:pt x="21" y="23"/>
                  </a:cubicBezTo>
                  <a:cubicBezTo>
                    <a:pt x="20" y="22"/>
                    <a:pt x="19" y="22"/>
                    <a:pt x="18" y="22"/>
                  </a:cubicBezTo>
                  <a:cubicBezTo>
                    <a:pt x="17" y="21"/>
                    <a:pt x="16" y="21"/>
                    <a:pt x="15" y="21"/>
                  </a:cubicBezTo>
                  <a:cubicBezTo>
                    <a:pt x="13" y="21"/>
                    <a:pt x="11" y="22"/>
                    <a:pt x="9" y="24"/>
                  </a:cubicBezTo>
                  <a:cubicBezTo>
                    <a:pt x="8" y="26"/>
                    <a:pt x="7" y="29"/>
                    <a:pt x="7" y="33"/>
                  </a:cubicBezTo>
                  <a:cubicBezTo>
                    <a:pt x="7" y="36"/>
                    <a:pt x="7" y="38"/>
                    <a:pt x="8" y="39"/>
                  </a:cubicBezTo>
                  <a:cubicBezTo>
                    <a:pt x="8" y="41"/>
                    <a:pt x="9" y="43"/>
                    <a:pt x="9" y="44"/>
                  </a:cubicBezTo>
                  <a:cubicBezTo>
                    <a:pt x="10" y="45"/>
                    <a:pt x="11" y="46"/>
                    <a:pt x="12" y="46"/>
                  </a:cubicBezTo>
                  <a:cubicBezTo>
                    <a:pt x="13" y="47"/>
                    <a:pt x="14" y="47"/>
                    <a:pt x="16" y="47"/>
                  </a:cubicBezTo>
                  <a:cubicBezTo>
                    <a:pt x="17" y="47"/>
                    <a:pt x="18" y="47"/>
                    <a:pt x="18" y="47"/>
                  </a:cubicBezTo>
                  <a:cubicBezTo>
                    <a:pt x="19" y="46"/>
                    <a:pt x="20" y="46"/>
                    <a:pt x="21" y="46"/>
                  </a:cubicBezTo>
                  <a:cubicBezTo>
                    <a:pt x="21" y="45"/>
                    <a:pt x="22" y="45"/>
                    <a:pt x="23" y="44"/>
                  </a:cubicBezTo>
                  <a:cubicBezTo>
                    <a:pt x="23" y="43"/>
                    <a:pt x="24" y="43"/>
                    <a:pt x="24" y="42"/>
                  </a:cubicBezTo>
                  <a:lnTo>
                    <a:pt x="24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7" name="Freeform 65">
              <a:extLst>
                <a:ext uri="{FF2B5EF4-FFF2-40B4-BE49-F238E27FC236}">
                  <a16:creationId xmlns:a16="http://schemas.microsoft.com/office/drawing/2014/main" id="{F2BC9C1F-3F30-47A6-B503-20FB179B7F3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29624" y="6421821"/>
              <a:ext cx="122060" cy="97648"/>
            </a:xfrm>
            <a:custGeom>
              <a:avLst/>
              <a:gdLst>
                <a:gd name="T0" fmla="*/ 55 w 70"/>
                <a:gd name="T1" fmla="*/ 56 h 56"/>
                <a:gd name="T2" fmla="*/ 45 w 70"/>
                <a:gd name="T3" fmla="*/ 56 h 56"/>
                <a:gd name="T4" fmla="*/ 35 w 70"/>
                <a:gd name="T5" fmla="*/ 16 h 56"/>
                <a:gd name="T6" fmla="*/ 25 w 70"/>
                <a:gd name="T7" fmla="*/ 56 h 56"/>
                <a:gd name="T8" fmla="*/ 16 w 70"/>
                <a:gd name="T9" fmla="*/ 56 h 56"/>
                <a:gd name="T10" fmla="*/ 0 w 70"/>
                <a:gd name="T11" fmla="*/ 0 h 56"/>
                <a:gd name="T12" fmla="*/ 12 w 70"/>
                <a:gd name="T13" fmla="*/ 0 h 56"/>
                <a:gd name="T14" fmla="*/ 20 w 70"/>
                <a:gd name="T15" fmla="*/ 38 h 56"/>
                <a:gd name="T16" fmla="*/ 31 w 70"/>
                <a:gd name="T17" fmla="*/ 0 h 56"/>
                <a:gd name="T18" fmla="*/ 39 w 70"/>
                <a:gd name="T19" fmla="*/ 0 h 56"/>
                <a:gd name="T20" fmla="*/ 51 w 70"/>
                <a:gd name="T21" fmla="*/ 38 h 56"/>
                <a:gd name="T22" fmla="*/ 60 w 70"/>
                <a:gd name="T23" fmla="*/ 0 h 56"/>
                <a:gd name="T24" fmla="*/ 70 w 70"/>
                <a:gd name="T25" fmla="*/ 0 h 56"/>
                <a:gd name="T26" fmla="*/ 55 w 70"/>
                <a:gd name="T2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6">
                  <a:moveTo>
                    <a:pt x="55" y="56"/>
                  </a:moveTo>
                  <a:lnTo>
                    <a:pt x="45" y="56"/>
                  </a:lnTo>
                  <a:lnTo>
                    <a:pt x="35" y="16"/>
                  </a:lnTo>
                  <a:lnTo>
                    <a:pt x="25" y="56"/>
                  </a:lnTo>
                  <a:lnTo>
                    <a:pt x="16" y="5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20" y="38"/>
                  </a:lnTo>
                  <a:lnTo>
                    <a:pt x="31" y="0"/>
                  </a:lnTo>
                  <a:lnTo>
                    <a:pt x="39" y="0"/>
                  </a:lnTo>
                  <a:lnTo>
                    <a:pt x="51" y="38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5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8" name="Freeform 66">
              <a:extLst>
                <a:ext uri="{FF2B5EF4-FFF2-40B4-BE49-F238E27FC236}">
                  <a16:creationId xmlns:a16="http://schemas.microsoft.com/office/drawing/2014/main" id="{F2E1921C-CA0E-4886-93CA-956A6497CF0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362147" y="6418333"/>
              <a:ext cx="88930" cy="102879"/>
            </a:xfrm>
            <a:custGeom>
              <a:avLst/>
              <a:gdLst>
                <a:gd name="T0" fmla="*/ 35 w 35"/>
                <a:gd name="T1" fmla="*/ 20 h 40"/>
                <a:gd name="T2" fmla="*/ 33 w 35"/>
                <a:gd name="T3" fmla="*/ 28 h 40"/>
                <a:gd name="T4" fmla="*/ 30 w 35"/>
                <a:gd name="T5" fmla="*/ 35 h 40"/>
                <a:gd name="T6" fmla="*/ 24 w 35"/>
                <a:gd name="T7" fmla="*/ 39 h 40"/>
                <a:gd name="T8" fmla="*/ 17 w 35"/>
                <a:gd name="T9" fmla="*/ 40 h 40"/>
                <a:gd name="T10" fmla="*/ 11 w 35"/>
                <a:gd name="T11" fmla="*/ 39 h 40"/>
                <a:gd name="T12" fmla="*/ 5 w 35"/>
                <a:gd name="T13" fmla="*/ 35 h 40"/>
                <a:gd name="T14" fmla="*/ 2 w 35"/>
                <a:gd name="T15" fmla="*/ 28 h 40"/>
                <a:gd name="T16" fmla="*/ 0 w 35"/>
                <a:gd name="T17" fmla="*/ 20 h 40"/>
                <a:gd name="T18" fmla="*/ 2 w 35"/>
                <a:gd name="T19" fmla="*/ 12 h 40"/>
                <a:gd name="T20" fmla="*/ 5 w 35"/>
                <a:gd name="T21" fmla="*/ 5 h 40"/>
                <a:gd name="T22" fmla="*/ 11 w 35"/>
                <a:gd name="T23" fmla="*/ 1 h 40"/>
                <a:gd name="T24" fmla="*/ 18 w 35"/>
                <a:gd name="T25" fmla="*/ 0 h 40"/>
                <a:gd name="T26" fmla="*/ 24 w 35"/>
                <a:gd name="T27" fmla="*/ 1 h 40"/>
                <a:gd name="T28" fmla="*/ 30 w 35"/>
                <a:gd name="T29" fmla="*/ 5 h 40"/>
                <a:gd name="T30" fmla="*/ 33 w 35"/>
                <a:gd name="T31" fmla="*/ 12 h 40"/>
                <a:gd name="T32" fmla="*/ 35 w 35"/>
                <a:gd name="T33" fmla="*/ 20 h 40"/>
                <a:gd name="T34" fmla="*/ 27 w 35"/>
                <a:gd name="T35" fmla="*/ 20 h 40"/>
                <a:gd name="T36" fmla="*/ 26 w 35"/>
                <a:gd name="T37" fmla="*/ 15 h 40"/>
                <a:gd name="T38" fmla="*/ 24 w 35"/>
                <a:gd name="T39" fmla="*/ 11 h 40"/>
                <a:gd name="T40" fmla="*/ 21 w 35"/>
                <a:gd name="T41" fmla="*/ 8 h 40"/>
                <a:gd name="T42" fmla="*/ 17 w 35"/>
                <a:gd name="T43" fmla="*/ 7 h 40"/>
                <a:gd name="T44" fmla="*/ 13 w 35"/>
                <a:gd name="T45" fmla="*/ 8 h 40"/>
                <a:gd name="T46" fmla="*/ 10 w 35"/>
                <a:gd name="T47" fmla="*/ 11 h 40"/>
                <a:gd name="T48" fmla="*/ 9 w 35"/>
                <a:gd name="T49" fmla="*/ 15 h 40"/>
                <a:gd name="T50" fmla="*/ 8 w 35"/>
                <a:gd name="T51" fmla="*/ 20 h 40"/>
                <a:gd name="T52" fmla="*/ 9 w 35"/>
                <a:gd name="T53" fmla="*/ 26 h 40"/>
                <a:gd name="T54" fmla="*/ 11 w 35"/>
                <a:gd name="T55" fmla="*/ 30 h 40"/>
                <a:gd name="T56" fmla="*/ 14 w 35"/>
                <a:gd name="T57" fmla="*/ 32 h 40"/>
                <a:gd name="T58" fmla="*/ 18 w 35"/>
                <a:gd name="T59" fmla="*/ 33 h 40"/>
                <a:gd name="T60" fmla="*/ 21 w 35"/>
                <a:gd name="T61" fmla="*/ 32 h 40"/>
                <a:gd name="T62" fmla="*/ 24 w 35"/>
                <a:gd name="T63" fmla="*/ 29 h 40"/>
                <a:gd name="T64" fmla="*/ 26 w 35"/>
                <a:gd name="T65" fmla="*/ 25 h 40"/>
                <a:gd name="T66" fmla="*/ 27 w 35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40">
                  <a:moveTo>
                    <a:pt x="35" y="20"/>
                  </a:moveTo>
                  <a:cubicBezTo>
                    <a:pt x="35" y="23"/>
                    <a:pt x="34" y="26"/>
                    <a:pt x="33" y="28"/>
                  </a:cubicBezTo>
                  <a:cubicBezTo>
                    <a:pt x="32" y="31"/>
                    <a:pt x="31" y="33"/>
                    <a:pt x="30" y="35"/>
                  </a:cubicBezTo>
                  <a:cubicBezTo>
                    <a:pt x="28" y="37"/>
                    <a:pt x="26" y="38"/>
                    <a:pt x="24" y="39"/>
                  </a:cubicBezTo>
                  <a:cubicBezTo>
                    <a:pt x="22" y="40"/>
                    <a:pt x="20" y="40"/>
                    <a:pt x="17" y="40"/>
                  </a:cubicBezTo>
                  <a:cubicBezTo>
                    <a:pt x="15" y="40"/>
                    <a:pt x="13" y="40"/>
                    <a:pt x="11" y="39"/>
                  </a:cubicBezTo>
                  <a:cubicBezTo>
                    <a:pt x="8" y="38"/>
                    <a:pt x="7" y="36"/>
                    <a:pt x="5" y="35"/>
                  </a:cubicBezTo>
                  <a:cubicBezTo>
                    <a:pt x="4" y="33"/>
                    <a:pt x="2" y="31"/>
                    <a:pt x="2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7"/>
                    <a:pt x="1" y="14"/>
                    <a:pt x="2" y="12"/>
                  </a:cubicBezTo>
                  <a:cubicBezTo>
                    <a:pt x="3" y="9"/>
                    <a:pt x="4" y="7"/>
                    <a:pt x="5" y="5"/>
                  </a:cubicBezTo>
                  <a:cubicBezTo>
                    <a:pt x="7" y="4"/>
                    <a:pt x="9" y="2"/>
                    <a:pt x="11" y="1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20" y="0"/>
                    <a:pt x="22" y="1"/>
                    <a:pt x="24" y="1"/>
                  </a:cubicBezTo>
                  <a:cubicBezTo>
                    <a:pt x="26" y="2"/>
                    <a:pt x="28" y="4"/>
                    <a:pt x="30" y="5"/>
                  </a:cubicBezTo>
                  <a:cubicBezTo>
                    <a:pt x="31" y="7"/>
                    <a:pt x="32" y="9"/>
                    <a:pt x="33" y="12"/>
                  </a:cubicBezTo>
                  <a:cubicBezTo>
                    <a:pt x="34" y="14"/>
                    <a:pt x="35" y="17"/>
                    <a:pt x="35" y="20"/>
                  </a:cubicBezTo>
                  <a:close/>
                  <a:moveTo>
                    <a:pt x="27" y="20"/>
                  </a:moveTo>
                  <a:cubicBezTo>
                    <a:pt x="27" y="18"/>
                    <a:pt x="27" y="16"/>
                    <a:pt x="26" y="15"/>
                  </a:cubicBezTo>
                  <a:cubicBezTo>
                    <a:pt x="26" y="13"/>
                    <a:pt x="25" y="12"/>
                    <a:pt x="24" y="11"/>
                  </a:cubicBezTo>
                  <a:cubicBezTo>
                    <a:pt x="24" y="10"/>
                    <a:pt x="23" y="9"/>
                    <a:pt x="21" y="8"/>
                  </a:cubicBezTo>
                  <a:cubicBezTo>
                    <a:pt x="20" y="8"/>
                    <a:pt x="19" y="7"/>
                    <a:pt x="17" y="7"/>
                  </a:cubicBezTo>
                  <a:cubicBezTo>
                    <a:pt x="16" y="7"/>
                    <a:pt x="14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10" y="12"/>
                    <a:pt x="9" y="13"/>
                    <a:pt x="9" y="15"/>
                  </a:cubicBezTo>
                  <a:cubicBezTo>
                    <a:pt x="8" y="16"/>
                    <a:pt x="8" y="18"/>
                    <a:pt x="8" y="20"/>
                  </a:cubicBezTo>
                  <a:cubicBezTo>
                    <a:pt x="8" y="22"/>
                    <a:pt x="8" y="24"/>
                    <a:pt x="9" y="26"/>
                  </a:cubicBezTo>
                  <a:cubicBezTo>
                    <a:pt x="9" y="27"/>
                    <a:pt x="10" y="28"/>
                    <a:pt x="11" y="30"/>
                  </a:cubicBezTo>
                  <a:cubicBezTo>
                    <a:pt x="11" y="31"/>
                    <a:pt x="12" y="32"/>
                    <a:pt x="14" y="32"/>
                  </a:cubicBezTo>
                  <a:cubicBezTo>
                    <a:pt x="15" y="33"/>
                    <a:pt x="16" y="33"/>
                    <a:pt x="18" y="33"/>
                  </a:cubicBezTo>
                  <a:cubicBezTo>
                    <a:pt x="19" y="33"/>
                    <a:pt x="20" y="33"/>
                    <a:pt x="21" y="32"/>
                  </a:cubicBezTo>
                  <a:cubicBezTo>
                    <a:pt x="23" y="31"/>
                    <a:pt x="24" y="30"/>
                    <a:pt x="24" y="29"/>
                  </a:cubicBezTo>
                  <a:cubicBezTo>
                    <a:pt x="25" y="28"/>
                    <a:pt x="26" y="27"/>
                    <a:pt x="26" y="25"/>
                  </a:cubicBezTo>
                  <a:cubicBezTo>
                    <a:pt x="27" y="24"/>
                    <a:pt x="27" y="22"/>
                    <a:pt x="27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49" name="Freeform 67">
              <a:extLst>
                <a:ext uri="{FF2B5EF4-FFF2-40B4-BE49-F238E27FC236}">
                  <a16:creationId xmlns:a16="http://schemas.microsoft.com/office/drawing/2014/main" id="{33147323-CD74-4B45-8B3D-9FC2D6ABC4D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68514" y="6418333"/>
              <a:ext cx="59286" cy="101135"/>
            </a:xfrm>
            <a:custGeom>
              <a:avLst/>
              <a:gdLst>
                <a:gd name="T0" fmla="*/ 21 w 23"/>
                <a:gd name="T1" fmla="*/ 9 h 39"/>
                <a:gd name="T2" fmla="*/ 19 w 23"/>
                <a:gd name="T3" fmla="*/ 8 h 39"/>
                <a:gd name="T4" fmla="*/ 16 w 23"/>
                <a:gd name="T5" fmla="*/ 7 h 39"/>
                <a:gd name="T6" fmla="*/ 10 w 23"/>
                <a:gd name="T7" fmla="*/ 10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1 h 39"/>
                <a:gd name="T16" fmla="*/ 8 w 23"/>
                <a:gd name="T17" fmla="*/ 1 h 39"/>
                <a:gd name="T18" fmla="*/ 8 w 23"/>
                <a:gd name="T19" fmla="*/ 5 h 39"/>
                <a:gd name="T20" fmla="*/ 10 w 23"/>
                <a:gd name="T21" fmla="*/ 3 h 39"/>
                <a:gd name="T22" fmla="*/ 12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1 w 23"/>
                <a:gd name="T29" fmla="*/ 1 h 39"/>
                <a:gd name="T30" fmla="*/ 23 w 23"/>
                <a:gd name="T31" fmla="*/ 2 h 39"/>
                <a:gd name="T32" fmla="*/ 21 w 23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9"/>
                  </a:moveTo>
                  <a:cubicBezTo>
                    <a:pt x="20" y="8"/>
                    <a:pt x="20" y="8"/>
                    <a:pt x="19" y="8"/>
                  </a:cubicBezTo>
                  <a:cubicBezTo>
                    <a:pt x="18" y="8"/>
                    <a:pt x="17" y="7"/>
                    <a:pt x="16" y="7"/>
                  </a:cubicBezTo>
                  <a:cubicBezTo>
                    <a:pt x="13" y="7"/>
                    <a:pt x="11" y="8"/>
                    <a:pt x="10" y="10"/>
                  </a:cubicBezTo>
                  <a:cubicBezTo>
                    <a:pt x="9" y="12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9" y="3"/>
                    <a:pt x="10" y="3"/>
                  </a:cubicBezTo>
                  <a:cubicBezTo>
                    <a:pt x="10" y="2"/>
                    <a:pt x="11" y="2"/>
                    <a:pt x="12" y="1"/>
                  </a:cubicBezTo>
                  <a:cubicBezTo>
                    <a:pt x="12" y="1"/>
                    <a:pt x="13" y="1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3" y="2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50" name="Freeform 68">
              <a:extLst>
                <a:ext uri="{FF2B5EF4-FFF2-40B4-BE49-F238E27FC236}">
                  <a16:creationId xmlns:a16="http://schemas.microsoft.com/office/drawing/2014/main" id="{646502BE-8655-4E99-B8D3-19E6C1D2B9F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45237" y="6383459"/>
              <a:ext cx="76723" cy="136010"/>
            </a:xfrm>
            <a:custGeom>
              <a:avLst/>
              <a:gdLst>
                <a:gd name="T0" fmla="*/ 31 w 44"/>
                <a:gd name="T1" fmla="*/ 78 h 78"/>
                <a:gd name="T2" fmla="*/ 19 w 44"/>
                <a:gd name="T3" fmla="*/ 50 h 78"/>
                <a:gd name="T4" fmla="*/ 10 w 44"/>
                <a:gd name="T5" fmla="*/ 61 h 78"/>
                <a:gd name="T6" fmla="*/ 10 w 44"/>
                <a:gd name="T7" fmla="*/ 78 h 78"/>
                <a:gd name="T8" fmla="*/ 0 w 44"/>
                <a:gd name="T9" fmla="*/ 78 h 78"/>
                <a:gd name="T10" fmla="*/ 0 w 44"/>
                <a:gd name="T11" fmla="*/ 6 h 78"/>
                <a:gd name="T12" fmla="*/ 10 w 44"/>
                <a:gd name="T13" fmla="*/ 0 h 78"/>
                <a:gd name="T14" fmla="*/ 10 w 44"/>
                <a:gd name="T15" fmla="*/ 47 h 78"/>
                <a:gd name="T16" fmla="*/ 28 w 44"/>
                <a:gd name="T17" fmla="*/ 22 h 78"/>
                <a:gd name="T18" fmla="*/ 41 w 44"/>
                <a:gd name="T19" fmla="*/ 22 h 78"/>
                <a:gd name="T20" fmla="*/ 26 w 44"/>
                <a:gd name="T21" fmla="*/ 41 h 78"/>
                <a:gd name="T22" fmla="*/ 44 w 44"/>
                <a:gd name="T23" fmla="*/ 78 h 78"/>
                <a:gd name="T24" fmla="*/ 31 w 44"/>
                <a:gd name="T2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78">
                  <a:moveTo>
                    <a:pt x="31" y="78"/>
                  </a:moveTo>
                  <a:lnTo>
                    <a:pt x="19" y="50"/>
                  </a:lnTo>
                  <a:lnTo>
                    <a:pt x="10" y="61"/>
                  </a:lnTo>
                  <a:lnTo>
                    <a:pt x="10" y="78"/>
                  </a:lnTo>
                  <a:lnTo>
                    <a:pt x="0" y="78"/>
                  </a:lnTo>
                  <a:lnTo>
                    <a:pt x="0" y="6"/>
                  </a:lnTo>
                  <a:lnTo>
                    <a:pt x="10" y="0"/>
                  </a:lnTo>
                  <a:lnTo>
                    <a:pt x="10" y="47"/>
                  </a:lnTo>
                  <a:lnTo>
                    <a:pt x="28" y="22"/>
                  </a:lnTo>
                  <a:lnTo>
                    <a:pt x="41" y="22"/>
                  </a:lnTo>
                  <a:lnTo>
                    <a:pt x="26" y="41"/>
                  </a:lnTo>
                  <a:lnTo>
                    <a:pt x="44" y="78"/>
                  </a:lnTo>
                  <a:lnTo>
                    <a:pt x="31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51" name="Freeform 69">
              <a:extLst>
                <a:ext uri="{FF2B5EF4-FFF2-40B4-BE49-F238E27FC236}">
                  <a16:creationId xmlns:a16="http://schemas.microsoft.com/office/drawing/2014/main" id="{7B89F1B5-6B06-45D2-838B-039A44EFFD1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28936" y="6418333"/>
              <a:ext cx="74980" cy="102879"/>
            </a:xfrm>
            <a:custGeom>
              <a:avLst/>
              <a:gdLst>
                <a:gd name="T0" fmla="*/ 28 w 29"/>
                <a:gd name="T1" fmla="*/ 4 h 40"/>
                <a:gd name="T2" fmla="*/ 25 w 29"/>
                <a:gd name="T3" fmla="*/ 10 h 40"/>
                <a:gd name="T4" fmla="*/ 20 w 29"/>
                <a:gd name="T5" fmla="*/ 8 h 40"/>
                <a:gd name="T6" fmla="*/ 15 w 29"/>
                <a:gd name="T7" fmla="*/ 7 h 40"/>
                <a:gd name="T8" fmla="*/ 11 w 29"/>
                <a:gd name="T9" fmla="*/ 8 h 40"/>
                <a:gd name="T10" fmla="*/ 9 w 29"/>
                <a:gd name="T11" fmla="*/ 10 h 40"/>
                <a:gd name="T12" fmla="*/ 10 w 29"/>
                <a:gd name="T13" fmla="*/ 12 h 40"/>
                <a:gd name="T14" fmla="*/ 11 w 29"/>
                <a:gd name="T15" fmla="*/ 13 h 40"/>
                <a:gd name="T16" fmla="*/ 13 w 29"/>
                <a:gd name="T17" fmla="*/ 14 h 40"/>
                <a:gd name="T18" fmla="*/ 17 w 29"/>
                <a:gd name="T19" fmla="*/ 16 h 40"/>
                <a:gd name="T20" fmla="*/ 22 w 29"/>
                <a:gd name="T21" fmla="*/ 18 h 40"/>
                <a:gd name="T22" fmla="*/ 26 w 29"/>
                <a:gd name="T23" fmla="*/ 21 h 40"/>
                <a:gd name="T24" fmla="*/ 29 w 29"/>
                <a:gd name="T25" fmla="*/ 24 h 40"/>
                <a:gd name="T26" fmla="*/ 29 w 29"/>
                <a:gd name="T27" fmla="*/ 29 h 40"/>
                <a:gd name="T28" fmla="*/ 28 w 29"/>
                <a:gd name="T29" fmla="*/ 34 h 40"/>
                <a:gd name="T30" fmla="*/ 25 w 29"/>
                <a:gd name="T31" fmla="*/ 38 h 40"/>
                <a:gd name="T32" fmla="*/ 21 w 29"/>
                <a:gd name="T33" fmla="*/ 40 h 40"/>
                <a:gd name="T34" fmla="*/ 15 w 29"/>
                <a:gd name="T35" fmla="*/ 40 h 40"/>
                <a:gd name="T36" fmla="*/ 7 w 29"/>
                <a:gd name="T37" fmla="*/ 39 h 40"/>
                <a:gd name="T38" fmla="*/ 0 w 29"/>
                <a:gd name="T39" fmla="*/ 35 h 40"/>
                <a:gd name="T40" fmla="*/ 4 w 29"/>
                <a:gd name="T41" fmla="*/ 30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20 w 29"/>
                <a:gd name="T53" fmla="*/ 26 h 40"/>
                <a:gd name="T54" fmla="*/ 17 w 29"/>
                <a:gd name="T55" fmla="*/ 24 h 40"/>
                <a:gd name="T56" fmla="*/ 13 w 29"/>
                <a:gd name="T57" fmla="*/ 23 h 40"/>
                <a:gd name="T58" fmla="*/ 8 w 29"/>
                <a:gd name="T59" fmla="*/ 20 h 40"/>
                <a:gd name="T60" fmla="*/ 4 w 29"/>
                <a:gd name="T61" fmla="*/ 18 h 40"/>
                <a:gd name="T62" fmla="*/ 2 w 29"/>
                <a:gd name="T63" fmla="*/ 15 h 40"/>
                <a:gd name="T64" fmla="*/ 2 w 29"/>
                <a:gd name="T65" fmla="*/ 11 h 40"/>
                <a:gd name="T66" fmla="*/ 3 w 29"/>
                <a:gd name="T67" fmla="*/ 6 h 40"/>
                <a:gd name="T68" fmla="*/ 6 w 29"/>
                <a:gd name="T69" fmla="*/ 3 h 40"/>
                <a:gd name="T70" fmla="*/ 10 w 29"/>
                <a:gd name="T71" fmla="*/ 1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3" y="9"/>
                    <a:pt x="22" y="8"/>
                    <a:pt x="20" y="8"/>
                  </a:cubicBezTo>
                  <a:cubicBezTo>
                    <a:pt x="18" y="7"/>
                    <a:pt x="17" y="7"/>
                    <a:pt x="15" y="7"/>
                  </a:cubicBezTo>
                  <a:cubicBezTo>
                    <a:pt x="13" y="7"/>
                    <a:pt x="12" y="7"/>
                    <a:pt x="11" y="8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9" y="11"/>
                    <a:pt x="10" y="11"/>
                    <a:pt x="10" y="12"/>
                  </a:cubicBezTo>
                  <a:cubicBezTo>
                    <a:pt x="10" y="12"/>
                    <a:pt x="10" y="13"/>
                    <a:pt x="11" y="13"/>
                  </a:cubicBezTo>
                  <a:cubicBezTo>
                    <a:pt x="11" y="13"/>
                    <a:pt x="12" y="14"/>
                    <a:pt x="13" y="14"/>
                  </a:cubicBezTo>
                  <a:cubicBezTo>
                    <a:pt x="14" y="15"/>
                    <a:pt x="15" y="15"/>
                    <a:pt x="17" y="16"/>
                  </a:cubicBezTo>
                  <a:cubicBezTo>
                    <a:pt x="19" y="17"/>
                    <a:pt x="21" y="18"/>
                    <a:pt x="22" y="18"/>
                  </a:cubicBezTo>
                  <a:cubicBezTo>
                    <a:pt x="24" y="19"/>
                    <a:pt x="25" y="20"/>
                    <a:pt x="26" y="21"/>
                  </a:cubicBezTo>
                  <a:cubicBezTo>
                    <a:pt x="27" y="22"/>
                    <a:pt x="28" y="23"/>
                    <a:pt x="29" y="24"/>
                  </a:cubicBezTo>
                  <a:cubicBezTo>
                    <a:pt x="29" y="25"/>
                    <a:pt x="29" y="27"/>
                    <a:pt x="29" y="29"/>
                  </a:cubicBezTo>
                  <a:cubicBezTo>
                    <a:pt x="29" y="31"/>
                    <a:pt x="29" y="33"/>
                    <a:pt x="28" y="34"/>
                  </a:cubicBezTo>
                  <a:cubicBezTo>
                    <a:pt x="28" y="36"/>
                    <a:pt x="26" y="37"/>
                    <a:pt x="25" y="38"/>
                  </a:cubicBezTo>
                  <a:cubicBezTo>
                    <a:pt x="24" y="39"/>
                    <a:pt x="22" y="39"/>
                    <a:pt x="21" y="40"/>
                  </a:cubicBezTo>
                  <a:cubicBezTo>
                    <a:pt x="19" y="40"/>
                    <a:pt x="17" y="40"/>
                    <a:pt x="15" y="40"/>
                  </a:cubicBezTo>
                  <a:cubicBezTo>
                    <a:pt x="13" y="40"/>
                    <a:pt x="10" y="40"/>
                    <a:pt x="7" y="39"/>
                  </a:cubicBezTo>
                  <a:cubicBezTo>
                    <a:pt x="5" y="38"/>
                    <a:pt x="2" y="37"/>
                    <a:pt x="0" y="35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6" y="31"/>
                    <a:pt x="7" y="32"/>
                    <a:pt x="9" y="32"/>
                  </a:cubicBezTo>
                  <a:cubicBezTo>
                    <a:pt x="11" y="33"/>
                    <a:pt x="13" y="33"/>
                    <a:pt x="15" y="33"/>
                  </a:cubicBezTo>
                  <a:cubicBezTo>
                    <a:pt x="17" y="33"/>
                    <a:pt x="19" y="33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2" y="28"/>
                    <a:pt x="21" y="27"/>
                  </a:cubicBezTo>
                  <a:cubicBezTo>
                    <a:pt x="21" y="27"/>
                    <a:pt x="20" y="26"/>
                    <a:pt x="20" y="26"/>
                  </a:cubicBezTo>
                  <a:cubicBezTo>
                    <a:pt x="19" y="25"/>
                    <a:pt x="18" y="25"/>
                    <a:pt x="17" y="24"/>
                  </a:cubicBezTo>
                  <a:cubicBezTo>
                    <a:pt x="16" y="24"/>
                    <a:pt x="15" y="23"/>
                    <a:pt x="13" y="23"/>
                  </a:cubicBezTo>
                  <a:cubicBezTo>
                    <a:pt x="11" y="22"/>
                    <a:pt x="9" y="21"/>
                    <a:pt x="8" y="20"/>
                  </a:cubicBezTo>
                  <a:cubicBezTo>
                    <a:pt x="6" y="19"/>
                    <a:pt x="5" y="19"/>
                    <a:pt x="4" y="18"/>
                  </a:cubicBezTo>
                  <a:cubicBezTo>
                    <a:pt x="3" y="17"/>
                    <a:pt x="3" y="16"/>
                    <a:pt x="2" y="15"/>
                  </a:cubicBezTo>
                  <a:cubicBezTo>
                    <a:pt x="2" y="13"/>
                    <a:pt x="2" y="12"/>
                    <a:pt x="2" y="11"/>
                  </a:cubicBezTo>
                  <a:cubicBezTo>
                    <a:pt x="2" y="9"/>
                    <a:pt x="2" y="7"/>
                    <a:pt x="3" y="6"/>
                  </a:cubicBezTo>
                  <a:cubicBezTo>
                    <a:pt x="3" y="5"/>
                    <a:pt x="4" y="4"/>
                    <a:pt x="6" y="3"/>
                  </a:cubicBezTo>
                  <a:cubicBezTo>
                    <a:pt x="7" y="2"/>
                    <a:pt x="8" y="1"/>
                    <a:pt x="10" y="1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20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  <p:sp>
          <p:nvSpPr>
            <p:cNvPr id="252" name="Freeform 70">
              <a:extLst>
                <a:ext uri="{FF2B5EF4-FFF2-40B4-BE49-F238E27FC236}">
                  <a16:creationId xmlns:a16="http://schemas.microsoft.com/office/drawing/2014/main" id="{07A005EC-C937-4146-8D02-C00C5931EBC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23096" y="6489826"/>
              <a:ext cx="27899" cy="31387"/>
            </a:xfrm>
            <a:custGeom>
              <a:avLst/>
              <a:gdLst>
                <a:gd name="T0" fmla="*/ 11 w 11"/>
                <a:gd name="T1" fmla="*/ 6 h 12"/>
                <a:gd name="T2" fmla="*/ 11 w 11"/>
                <a:gd name="T3" fmla="*/ 9 h 12"/>
                <a:gd name="T4" fmla="*/ 10 w 11"/>
                <a:gd name="T5" fmla="*/ 10 h 12"/>
                <a:gd name="T6" fmla="*/ 8 w 11"/>
                <a:gd name="T7" fmla="*/ 12 h 12"/>
                <a:gd name="T8" fmla="*/ 6 w 11"/>
                <a:gd name="T9" fmla="*/ 12 h 12"/>
                <a:gd name="T10" fmla="*/ 3 w 11"/>
                <a:gd name="T11" fmla="*/ 12 h 12"/>
                <a:gd name="T12" fmla="*/ 1 w 11"/>
                <a:gd name="T13" fmla="*/ 10 h 12"/>
                <a:gd name="T14" fmla="*/ 0 w 11"/>
                <a:gd name="T15" fmla="*/ 9 h 12"/>
                <a:gd name="T16" fmla="*/ 0 w 11"/>
                <a:gd name="T17" fmla="*/ 6 h 12"/>
                <a:gd name="T18" fmla="*/ 0 w 11"/>
                <a:gd name="T19" fmla="*/ 4 h 12"/>
                <a:gd name="T20" fmla="*/ 1 w 11"/>
                <a:gd name="T21" fmla="*/ 2 h 12"/>
                <a:gd name="T22" fmla="*/ 3 w 11"/>
                <a:gd name="T23" fmla="*/ 1 h 12"/>
                <a:gd name="T24" fmla="*/ 6 w 11"/>
                <a:gd name="T25" fmla="*/ 0 h 12"/>
                <a:gd name="T26" fmla="*/ 8 w 11"/>
                <a:gd name="T27" fmla="*/ 1 h 12"/>
                <a:gd name="T28" fmla="*/ 10 w 11"/>
                <a:gd name="T29" fmla="*/ 2 h 12"/>
                <a:gd name="T30" fmla="*/ 11 w 11"/>
                <a:gd name="T31" fmla="*/ 4 h 12"/>
                <a:gd name="T32" fmla="*/ 11 w 11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11" y="7"/>
                    <a:pt x="11" y="8"/>
                    <a:pt x="11" y="9"/>
                  </a:cubicBezTo>
                  <a:cubicBezTo>
                    <a:pt x="11" y="9"/>
                    <a:pt x="10" y="10"/>
                    <a:pt x="10" y="10"/>
                  </a:cubicBezTo>
                  <a:cubicBezTo>
                    <a:pt x="9" y="11"/>
                    <a:pt x="9" y="11"/>
                    <a:pt x="8" y="12"/>
                  </a:cubicBezTo>
                  <a:cubicBezTo>
                    <a:pt x="7" y="12"/>
                    <a:pt x="6" y="12"/>
                    <a:pt x="6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1"/>
                    <a:pt x="2" y="11"/>
                    <a:pt x="1" y="10"/>
                  </a:cubicBezTo>
                  <a:cubicBezTo>
                    <a:pt x="1" y="10"/>
                    <a:pt x="1" y="9"/>
                    <a:pt x="0" y="9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6" y="0"/>
                    <a:pt x="7" y="1"/>
                    <a:pt x="8" y="1"/>
                  </a:cubicBezTo>
                  <a:cubicBezTo>
                    <a:pt x="9" y="1"/>
                    <a:pt x="9" y="2"/>
                    <a:pt x="10" y="2"/>
                  </a:cubicBezTo>
                  <a:cubicBezTo>
                    <a:pt x="10" y="3"/>
                    <a:pt x="11" y="3"/>
                    <a:pt x="11" y="4"/>
                  </a:cubicBezTo>
                  <a:cubicBezTo>
                    <a:pt x="11" y="5"/>
                    <a:pt x="11" y="6"/>
                    <a:pt x="11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</a:endParaRPr>
            </a:p>
          </p:txBody>
        </p:sp>
      </p:grpSp>
      <p:sp>
        <p:nvSpPr>
          <p:cNvPr id="263" name="Title 1">
            <a:extLst>
              <a:ext uri="{FF2B5EF4-FFF2-40B4-BE49-F238E27FC236}">
                <a16:creationId xmlns:a16="http://schemas.microsoft.com/office/drawing/2014/main" id="{3F36D6CC-3534-47CC-AECE-83EDA4639F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4388" y="2158329"/>
            <a:ext cx="3998354" cy="860400"/>
          </a:xfrm>
          <a:prstGeom prst="rect">
            <a:avLst/>
          </a:prstGeom>
        </p:spPr>
        <p:txBody>
          <a:bodyPr/>
          <a:lstStyle>
            <a:lvl1pPr>
              <a:defRPr sz="2999" b="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64" name="Subtitle 2">
            <a:extLst>
              <a:ext uri="{FF2B5EF4-FFF2-40B4-BE49-F238E27FC236}">
                <a16:creationId xmlns:a16="http://schemas.microsoft.com/office/drawing/2014/main" id="{C26FB38E-4E99-4AFB-8C8C-F03F7A963D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580" y="3200329"/>
            <a:ext cx="4018535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999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AE95BC52-A56D-4358-A294-750179EBB698}"/>
              </a:ext>
            </a:extLst>
          </p:cNvPr>
          <p:cNvGrpSpPr/>
          <p:nvPr userDrawn="1"/>
        </p:nvGrpSpPr>
        <p:grpSpPr>
          <a:xfrm>
            <a:off x="489112" y="876059"/>
            <a:ext cx="4852768" cy="3374475"/>
            <a:chOff x="6855933" y="899048"/>
            <a:chExt cx="4855295" cy="3374475"/>
          </a:xfrm>
          <a:solidFill>
            <a:schemeClr val="tx2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CBD2AD5-9A79-4CFE-A808-769ADC8898F3}"/>
                </a:ext>
              </a:extLst>
            </p:cNvPr>
            <p:cNvSpPr/>
            <p:nvPr/>
          </p:nvSpPr>
          <p:spPr>
            <a:xfrm>
              <a:off x="6855933" y="899048"/>
              <a:ext cx="4855295" cy="3374475"/>
            </a:xfrm>
            <a:custGeom>
              <a:avLst/>
              <a:gdLst>
                <a:gd name="connsiteX0" fmla="*/ 6731 w 4855294"/>
                <a:gd name="connsiteY0" fmla="*/ 863542 h 3374474"/>
                <a:gd name="connsiteX1" fmla="*/ 6731 w 4855294"/>
                <a:gd name="connsiteY1" fmla="*/ 3095901 h 3374474"/>
                <a:gd name="connsiteX2" fmla="*/ 145659 w 4855294"/>
                <a:gd name="connsiteY2" fmla="*/ 3095901 h 3374474"/>
                <a:gd name="connsiteX3" fmla="*/ 145659 w 4855294"/>
                <a:gd name="connsiteY3" fmla="*/ 988380 h 3374474"/>
                <a:gd name="connsiteX4" fmla="*/ 4715918 w 4855294"/>
                <a:gd name="connsiteY4" fmla="*/ 179673 h 3374474"/>
                <a:gd name="connsiteX5" fmla="*/ 4715918 w 4855294"/>
                <a:gd name="connsiteY5" fmla="*/ 3234829 h 3374474"/>
                <a:gd name="connsiteX6" fmla="*/ 840208 w 4855294"/>
                <a:gd name="connsiteY6" fmla="*/ 3234829 h 3374474"/>
                <a:gd name="connsiteX7" fmla="*/ 840208 w 4855294"/>
                <a:gd name="connsiteY7" fmla="*/ 3373757 h 3374474"/>
                <a:gd name="connsiteX8" fmla="*/ 4854846 w 4855294"/>
                <a:gd name="connsiteY8" fmla="*/ 3373757 h 3374474"/>
                <a:gd name="connsiteX9" fmla="*/ 4854846 w 4855294"/>
                <a:gd name="connsiteY9" fmla="*/ 6731 h 3374474"/>
                <a:gd name="connsiteX10" fmla="*/ 6731 w 4855294"/>
                <a:gd name="connsiteY10" fmla="*/ 863542 h 337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55294" h="3374474">
                  <a:moveTo>
                    <a:pt x="6731" y="863542"/>
                  </a:moveTo>
                  <a:lnTo>
                    <a:pt x="6731" y="3095901"/>
                  </a:lnTo>
                  <a:lnTo>
                    <a:pt x="145659" y="3095901"/>
                  </a:lnTo>
                  <a:lnTo>
                    <a:pt x="145659" y="988380"/>
                  </a:lnTo>
                  <a:lnTo>
                    <a:pt x="4715918" y="179673"/>
                  </a:lnTo>
                  <a:lnTo>
                    <a:pt x="4715918" y="3234829"/>
                  </a:lnTo>
                  <a:lnTo>
                    <a:pt x="840208" y="3234829"/>
                  </a:lnTo>
                  <a:lnTo>
                    <a:pt x="840208" y="3373757"/>
                  </a:lnTo>
                  <a:lnTo>
                    <a:pt x="4854846" y="3373757"/>
                  </a:lnTo>
                  <a:lnTo>
                    <a:pt x="4854846" y="6731"/>
                  </a:lnTo>
                  <a:lnTo>
                    <a:pt x="6731" y="86354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EE673CB-A779-4F64-B72D-93428DD2B26D}"/>
                </a:ext>
              </a:extLst>
            </p:cNvPr>
            <p:cNvSpPr/>
            <p:nvPr/>
          </p:nvSpPr>
          <p:spPr>
            <a:xfrm>
              <a:off x="6855933" y="4127146"/>
              <a:ext cx="143595" cy="143595"/>
            </a:xfrm>
            <a:custGeom>
              <a:avLst/>
              <a:gdLst>
                <a:gd name="connsiteX0" fmla="*/ 6731 w 143594"/>
                <a:gd name="connsiteY0" fmla="*/ 6731 h 143594"/>
                <a:gd name="connsiteX1" fmla="*/ 145659 w 143594"/>
                <a:gd name="connsiteY1" fmla="*/ 6731 h 143594"/>
                <a:gd name="connsiteX2" fmla="*/ 145659 w 143594"/>
                <a:gd name="connsiteY2" fmla="*/ 145659 h 143594"/>
                <a:gd name="connsiteX3" fmla="*/ 6731 w 143594"/>
                <a:gd name="connsiteY3" fmla="*/ 145659 h 143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594" h="143594">
                  <a:moveTo>
                    <a:pt x="6731" y="6731"/>
                  </a:moveTo>
                  <a:lnTo>
                    <a:pt x="145659" y="6731"/>
                  </a:lnTo>
                  <a:lnTo>
                    <a:pt x="145659" y="145659"/>
                  </a:lnTo>
                  <a:lnTo>
                    <a:pt x="6731" y="1456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88144C98-507D-403B-8819-FBBF64A82FA3}"/>
                </a:ext>
              </a:extLst>
            </p:cNvPr>
            <p:cNvSpPr/>
            <p:nvPr/>
          </p:nvSpPr>
          <p:spPr>
            <a:xfrm>
              <a:off x="7133789" y="4127146"/>
              <a:ext cx="143595" cy="143595"/>
            </a:xfrm>
            <a:custGeom>
              <a:avLst/>
              <a:gdLst>
                <a:gd name="connsiteX0" fmla="*/ 6731 w 143594"/>
                <a:gd name="connsiteY0" fmla="*/ 6731 h 143594"/>
                <a:gd name="connsiteX1" fmla="*/ 145659 w 143594"/>
                <a:gd name="connsiteY1" fmla="*/ 6731 h 143594"/>
                <a:gd name="connsiteX2" fmla="*/ 145659 w 143594"/>
                <a:gd name="connsiteY2" fmla="*/ 145659 h 143594"/>
                <a:gd name="connsiteX3" fmla="*/ 6731 w 143594"/>
                <a:gd name="connsiteY3" fmla="*/ 145659 h 143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594" h="143594">
                  <a:moveTo>
                    <a:pt x="6731" y="6731"/>
                  </a:moveTo>
                  <a:lnTo>
                    <a:pt x="145659" y="6731"/>
                  </a:lnTo>
                  <a:lnTo>
                    <a:pt x="145659" y="145659"/>
                  </a:lnTo>
                  <a:lnTo>
                    <a:pt x="6731" y="1456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1919CB3-2430-4DA6-BF41-59A1EF9C03CB}"/>
                </a:ext>
              </a:extLst>
            </p:cNvPr>
            <p:cNvSpPr/>
            <p:nvPr/>
          </p:nvSpPr>
          <p:spPr>
            <a:xfrm>
              <a:off x="7411555" y="4127146"/>
              <a:ext cx="143595" cy="143595"/>
            </a:xfrm>
            <a:custGeom>
              <a:avLst/>
              <a:gdLst>
                <a:gd name="connsiteX0" fmla="*/ 6731 w 143594"/>
                <a:gd name="connsiteY0" fmla="*/ 6731 h 143594"/>
                <a:gd name="connsiteX1" fmla="*/ 145659 w 143594"/>
                <a:gd name="connsiteY1" fmla="*/ 6731 h 143594"/>
                <a:gd name="connsiteX2" fmla="*/ 145659 w 143594"/>
                <a:gd name="connsiteY2" fmla="*/ 145659 h 143594"/>
                <a:gd name="connsiteX3" fmla="*/ 6731 w 143594"/>
                <a:gd name="connsiteY3" fmla="*/ 145659 h 143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594" h="143594">
                  <a:moveTo>
                    <a:pt x="6731" y="6731"/>
                  </a:moveTo>
                  <a:lnTo>
                    <a:pt x="145659" y="6731"/>
                  </a:lnTo>
                  <a:lnTo>
                    <a:pt x="145659" y="145659"/>
                  </a:lnTo>
                  <a:lnTo>
                    <a:pt x="6731" y="1456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</p:grpSp>
      <p:grpSp>
        <p:nvGrpSpPr>
          <p:cNvPr id="82" name="Group 4">
            <a:extLst>
              <a:ext uri="{FF2B5EF4-FFF2-40B4-BE49-F238E27FC236}">
                <a16:creationId xmlns:a16="http://schemas.microsoft.com/office/drawing/2014/main" id="{C5FADEE5-07C4-41A9-88D6-C6D2ED1362B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359392" y="4960938"/>
            <a:ext cx="1224912" cy="1435100"/>
            <a:chOff x="6529" y="3125"/>
            <a:chExt cx="772" cy="904"/>
          </a:xfrm>
        </p:grpSpPr>
        <p:sp>
          <p:nvSpPr>
            <p:cNvPr id="83" name="Freeform 5">
              <a:extLst>
                <a:ext uri="{FF2B5EF4-FFF2-40B4-BE49-F238E27FC236}">
                  <a16:creationId xmlns:a16="http://schemas.microsoft.com/office/drawing/2014/main" id="{5A2C465B-7D43-431D-A35E-50762E7696F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84" name="Freeform 6">
              <a:extLst>
                <a:ext uri="{FF2B5EF4-FFF2-40B4-BE49-F238E27FC236}">
                  <a16:creationId xmlns:a16="http://schemas.microsoft.com/office/drawing/2014/main" id="{AC35E6C1-71A8-4C9D-A1A5-682B0BD0A03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17783555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400"/>
          </a:xfrm>
        </p:spPr>
        <p:txBody>
          <a:bodyPr/>
          <a:lstStyle>
            <a:lvl1pPr>
              <a:defRPr sz="2399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Line 10">
            <a:extLst>
              <a:ext uri="{FF2B5EF4-FFF2-40B4-BE49-F238E27FC236}">
                <a16:creationId xmlns:a16="http://schemas.microsoft.com/office/drawing/2014/main" id="{DA9741B6-D337-4A18-8ECB-FB21A6953E4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109742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0356C28-34FC-48BD-943E-82B485EB0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137920"/>
            <a:ext cx="10972800" cy="494792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369FE1-2141-4E78-8B01-84E57EEFE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44AA0-D0EB-4018-8C3A-AD3E45F5969A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4482B3-B946-42D6-98EA-72EE48EEB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6575" y="6594300"/>
            <a:ext cx="3084493" cy="18000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IN"/>
              <a:t>Presentation title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209877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1" y="294200"/>
            <a:ext cx="10972800" cy="590400"/>
          </a:xfrm>
        </p:spPr>
        <p:txBody>
          <a:bodyPr/>
          <a:lstStyle>
            <a:lvl1pPr>
              <a:defRPr sz="2399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Standard slide</a:t>
            </a:r>
            <a:endParaRPr lang="en-GB" dirty="0"/>
          </a:p>
        </p:txBody>
      </p:sp>
      <p:sp>
        <p:nvSpPr>
          <p:cNvPr id="80" name="Line 10">
            <a:extLst>
              <a:ext uri="{FF2B5EF4-FFF2-40B4-BE49-F238E27FC236}">
                <a16:creationId xmlns:a16="http://schemas.microsoft.com/office/drawing/2014/main" id="{EF8E9275-C0E0-4ABA-8699-73E5E292EC8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109742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D5E823-546D-4100-9D33-42F450A38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3D2A4-44BD-447A-A961-EF3479AB9D90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192330-2E70-49F4-A5DA-F82320E70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678000"/>
            <a:ext cx="662721" cy="180000"/>
          </a:xfrm>
        </p:spPr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71325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9FA38-1A34-4528-8763-B30CE6555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5310F0-D195-4508-B6A0-897983D9F2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C59D08-9278-48D9-86FA-C47000196B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FFD785-8C21-49DD-8E21-047DE5F27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78593-F19E-406C-B056-65574C83BEDF}" type="datetimeFigureOut">
              <a:rPr lang="en-IN" smtClean="0"/>
              <a:t>10-03-2021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30C96B-2E4F-4B0B-8FBB-03B32970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D1E58D-44DB-4453-B480-E3F48A3EB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7011-967D-400A-979E-5EA79B781C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9458658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593A0-4211-460E-B6CF-FE2D9CE6D9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94852" y="1"/>
            <a:ext cx="3997149" cy="6156104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7440547" cy="590400"/>
          </a:xfrm>
        </p:spPr>
        <p:txBody>
          <a:bodyPr/>
          <a:lstStyle>
            <a:lvl1pPr>
              <a:defRPr sz="2399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1" y="1137921"/>
            <a:ext cx="7295842" cy="873760"/>
          </a:xfrm>
        </p:spPr>
        <p:txBody>
          <a:bodyPr/>
          <a:lstStyle>
            <a:lvl1pPr marL="0" indent="0">
              <a:buNone/>
              <a:defRPr sz="1799">
                <a:solidFill>
                  <a:schemeClr val="bg1"/>
                </a:solidFill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609601" y="2311401"/>
            <a:ext cx="3578253" cy="3844704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C7BD71A-882B-40FB-A05F-48ECC69FF73D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327190" y="2311402"/>
            <a:ext cx="3578253" cy="1254759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87D58C8-1517-42AA-8B2A-E449A3F6F02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327190" y="4236721"/>
            <a:ext cx="3578253" cy="1944160"/>
          </a:xfrm>
        </p:spPr>
        <p:txBody>
          <a:bodyPr numCol="1"/>
          <a:lstStyle>
            <a:lvl1pPr marL="0" indent="0">
              <a:buNone/>
              <a:defRPr sz="1799">
                <a:solidFill>
                  <a:schemeClr val="bg1"/>
                </a:solidFill>
                <a:latin typeface="Georgia" panose="02040502050405020303" pitchFamily="18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Quote</a:t>
            </a:r>
          </a:p>
        </p:txBody>
      </p:sp>
      <p:sp>
        <p:nvSpPr>
          <p:cNvPr id="23" name="Line 10">
            <a:extLst>
              <a:ext uri="{FF2B5EF4-FFF2-40B4-BE49-F238E27FC236}">
                <a16:creationId xmlns:a16="http://schemas.microsoft.com/office/drawing/2014/main" id="{E820DC59-E206-4DC0-9012-584F8EBAF73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7719833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73C7F4-1F66-48B4-8A7F-96C64986A20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3B97617-6EB7-4AA3-B68D-FEE83A8A5996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8F1198-1F5C-4C8B-A7E4-2658430FBCF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EA2D1B-5973-42E9-87B4-02C40C0EF1B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9169212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593A0-4211-460E-B6CF-FE2D9CE6D9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2383219" cy="6857999"/>
          </a:xfrm>
        </p:spPr>
        <p:txBody>
          <a:bodyPr/>
          <a:lstStyle/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3891" y="294200"/>
            <a:ext cx="8887371" cy="590400"/>
          </a:xfrm>
        </p:spPr>
        <p:txBody>
          <a:bodyPr/>
          <a:lstStyle>
            <a:lvl1pPr>
              <a:defRPr sz="2399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693890" y="1137921"/>
            <a:ext cx="2741454" cy="5018184"/>
          </a:xfrm>
        </p:spPr>
        <p:txBody>
          <a:bodyPr/>
          <a:lstStyle>
            <a:lvl1pPr marL="0" indent="0">
              <a:buNone/>
              <a:defRPr sz="1799">
                <a:solidFill>
                  <a:schemeClr val="bg1"/>
                </a:solidFill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5724102" y="1137921"/>
            <a:ext cx="2802382" cy="5018184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6FF4A6F8-D9C6-4FEE-9324-5200D308BB1F}"/>
              </a:ext>
            </a:extLst>
          </p:cNvPr>
          <p:cNvSpPr>
            <a:spLocks noGrp="1"/>
          </p:cNvSpPr>
          <p:nvPr userDrawn="1">
            <p:ph idx="12" hasCustomPrompt="1"/>
          </p:nvPr>
        </p:nvSpPr>
        <p:spPr>
          <a:xfrm>
            <a:off x="8815241" y="1137922"/>
            <a:ext cx="2767159" cy="2796151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B63A7CBA-3151-452E-BD2F-D3E65CE1595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693891" y="907750"/>
            <a:ext cx="8887371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8571DE-086F-444C-976E-D386CED54CF9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53F5D0D-CA38-4FA0-B4CF-67D05D869F96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178D09-F6E9-4981-B6E0-209D099207E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E170B6-45D3-4E0A-A799-1F973EAAC5E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5735564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137920"/>
            <a:ext cx="8234455" cy="4834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1799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buNone/>
              <a:defRPr sz="1599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buNone/>
              <a:defRPr sz="1399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CF130104-FAF2-4309-9701-573F3774313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109742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354617-5A1F-4D8E-8075-F2918D0E9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878A8-B28C-4189-A669-F57A9FFC4D0F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DAB026-E283-44F4-8795-984385684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3657FA-64A4-4818-8A20-F1ACA6AC5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214165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97C43D-4F1B-43DA-A0C6-DA6B6708E1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2616" y="2851522"/>
            <a:ext cx="4445485" cy="1202318"/>
          </a:xfrm>
        </p:spPr>
        <p:txBody>
          <a:bodyPr vert="horz" lIns="0" tIns="0" rIns="0" bIns="0" rtlCol="0" anchor="ctr" anchorCtr="0">
            <a:noAutofit/>
          </a:bodyPr>
          <a:lstStyle>
            <a:lvl1pPr marL="0" indent="0">
              <a:buNone/>
              <a:defRPr kumimoji="0" lang="en-IN" sz="3598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EYInterstate Light" panose="02000506000000020004" pitchFamily="2" charset="0"/>
                <a:ea typeface="+mj-ea"/>
                <a:cs typeface="+mj-cs"/>
              </a:defRPr>
            </a:lvl1pPr>
          </a:lstStyle>
          <a:p>
            <a:pPr marL="356438" marR="0" lvl="0" indent="-356438" defTabSz="1007383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/>
              <a:t>Chapter Title</a:t>
            </a:r>
            <a:endParaRPr lang="en-IN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0C2D9D-B0D7-494E-9184-FCD6E94AACE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96A843-576D-4AAC-8A36-DAFC3B398496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7FD91A-AB40-450B-8784-9A5D99C62D8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CE5F90-7113-4FA1-AFCF-3BC8EF01000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9467634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97C43D-4F1B-43DA-A0C6-DA6B6708E1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2616" y="2851522"/>
            <a:ext cx="4445485" cy="1202318"/>
          </a:xfrm>
        </p:spPr>
        <p:txBody>
          <a:bodyPr vert="horz" lIns="0" tIns="0" rIns="0" bIns="0" rtlCol="0" anchor="ctr" anchorCtr="0">
            <a:noAutofit/>
          </a:bodyPr>
          <a:lstStyle>
            <a:lvl1pPr marL="0" indent="0">
              <a:buNone/>
              <a:defRPr kumimoji="0" lang="en-IN" sz="3598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YInterstate Light" panose="02000506000000020004" pitchFamily="2" charset="0"/>
                <a:ea typeface="+mj-ea"/>
                <a:cs typeface="+mj-cs"/>
              </a:defRPr>
            </a:lvl1pPr>
          </a:lstStyle>
          <a:p>
            <a:pPr marL="356438" marR="0" lvl="0" indent="-356438" defTabSz="1007383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/>
              <a:t>Chapter Title</a:t>
            </a:r>
            <a:endParaRPr lang="en-IN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C87A56-4269-4E89-A9DC-9C8F44424A9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4397328-2920-4531-A0B9-9869F40E329A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FA45C8-6E1A-407F-B671-050EFF08143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A593FC-3F10-4238-9F6D-C447302109D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7216009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8F291EB0-15F5-4E9A-A38B-CE3AC1452E21}"/>
              </a:ext>
            </a:extLst>
          </p:cNvPr>
          <p:cNvSpPr txBox="1">
            <a:spLocks/>
          </p:cNvSpPr>
          <p:nvPr userDrawn="1"/>
        </p:nvSpPr>
        <p:spPr>
          <a:xfrm>
            <a:off x="477102" y="1488927"/>
            <a:ext cx="2337171" cy="858838"/>
          </a:xfrm>
          <a:prstGeom prst="rect">
            <a:avLst/>
          </a:prstGeom>
        </p:spPr>
        <p:txBody>
          <a:bodyPr/>
          <a:lstStyle>
            <a:lvl1pPr marL="356616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194" dirty="0">
                <a:solidFill>
                  <a:schemeClr val="tx2"/>
                </a:solidFill>
                <a:latin typeface="Georgia" panose="02040502050405020303" pitchFamily="18" charset="0"/>
              </a:rPr>
              <a:t>“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B5D2AC0-B4F7-4455-9AE0-201966050A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3083" y="2526765"/>
            <a:ext cx="5289245" cy="1800000"/>
          </a:xfrm>
        </p:spPr>
        <p:txBody>
          <a:bodyPr lIns="90000" tIns="46800" rIns="90000" bIns="46800"/>
          <a:lstStyle>
            <a:lvl1pPr marL="0" indent="0">
              <a:buNone/>
              <a:defRPr lang="en-US" sz="2799" dirty="0" smtClean="0">
                <a:latin typeface="Georgia" panose="02040502050405020303" pitchFamily="18" charset="0"/>
              </a:defRPr>
            </a:lvl1pPr>
          </a:lstStyle>
          <a:p>
            <a:pPr marL="356438" lvl="0" indent="-356438">
              <a:spcBef>
                <a:spcPts val="0"/>
              </a:spcBef>
            </a:pPr>
            <a:r>
              <a:rPr lang="en-US" dirty="0"/>
              <a:t>Edit Master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F1BA83A2-78F0-4F7E-836B-9B4B87820F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3083" y="4632765"/>
            <a:ext cx="5289245" cy="316838"/>
          </a:xfrm>
        </p:spPr>
        <p:txBody>
          <a:bodyPr lIns="90000" tIns="46800" rIns="90000" bIns="46800"/>
          <a:lstStyle>
            <a:lvl1pPr marL="0" indent="0" algn="l" defTabSz="913943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599" kern="1200" dirty="0" smtClean="0">
                <a:solidFill>
                  <a:srgbClr val="2E2E38"/>
                </a:solidFill>
                <a:latin typeface="+mn-lt"/>
                <a:ea typeface="+mn-ea"/>
                <a:cs typeface="+mn-cs"/>
              </a:defRPr>
            </a:lvl1pPr>
            <a:lvl2pPr marL="356438" indent="0">
              <a:buNone/>
              <a:defRPr lang="en-US" sz="1999" smtClean="0">
                <a:latin typeface="+mn-lt"/>
              </a:defRPr>
            </a:lvl2pPr>
            <a:lvl3pPr>
              <a:defRPr lang="en-US" sz="1799" smtClean="0">
                <a:latin typeface="+mn-lt"/>
              </a:defRPr>
            </a:lvl3pPr>
            <a:lvl4pPr>
              <a:defRPr lang="en-US" sz="1599" smtClean="0">
                <a:latin typeface="+mn-lt"/>
              </a:defRPr>
            </a:lvl4pPr>
            <a:lvl5pPr>
              <a:defRPr lang="en-IN" sz="1599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 dirty="0"/>
              <a:t>Name Surname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034CE9DD-CE12-4D9F-8FD6-A2522F36C80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3083" y="4971442"/>
            <a:ext cx="5289245" cy="316838"/>
          </a:xfrm>
        </p:spPr>
        <p:txBody>
          <a:bodyPr lIns="90000" tIns="46800" rIns="90000" bIns="46800"/>
          <a:lstStyle>
            <a:lvl1pPr marL="0" indent="0" algn="l" defTabSz="913943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599" kern="1200" dirty="0" smtClean="0">
                <a:solidFill>
                  <a:srgbClr val="2E2E38"/>
                </a:solidFill>
                <a:latin typeface="+mn-lt"/>
                <a:ea typeface="+mn-ea"/>
                <a:cs typeface="+mn-cs"/>
              </a:defRPr>
            </a:lvl1pPr>
            <a:lvl2pPr marL="356438" indent="0">
              <a:buNone/>
              <a:defRPr lang="en-US" sz="1999" smtClean="0">
                <a:latin typeface="+mn-lt"/>
              </a:defRPr>
            </a:lvl2pPr>
            <a:lvl3pPr>
              <a:defRPr lang="en-US" sz="1799" smtClean="0">
                <a:latin typeface="+mn-lt"/>
              </a:defRPr>
            </a:lvl3pPr>
            <a:lvl4pPr>
              <a:defRPr lang="en-US" sz="1599" smtClean="0">
                <a:latin typeface="+mn-lt"/>
              </a:defRPr>
            </a:lvl4pPr>
            <a:lvl5pPr>
              <a:defRPr lang="en-IN" sz="1599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 dirty="0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170008091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E28D7EA5-A532-4D8B-9984-8F3D1FEA98D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51378" y="2060235"/>
            <a:ext cx="5289245" cy="3025522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lang="en-US" sz="2799" dirty="0" smtClean="0">
                <a:latin typeface="Georgia" panose="02040502050405020303" pitchFamily="18" charset="0"/>
              </a:defRPr>
            </a:lvl1pPr>
          </a:lstStyle>
          <a:p>
            <a:pPr marL="356438" lvl="0" indent="-356438" algn="ctr">
              <a:spcBef>
                <a:spcPts val="0"/>
              </a:spcBef>
            </a:pPr>
            <a:r>
              <a:rPr lang="en-US" dirty="0"/>
              <a:t>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9F9B9C3C-16F2-40B2-A460-0480520ECF8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51378" y="5506678"/>
            <a:ext cx="5289245" cy="316838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lang="en-US" sz="1599" dirty="0" smtClean="0">
                <a:solidFill>
                  <a:srgbClr val="2E2E38"/>
                </a:solidFill>
                <a:latin typeface="+mn-lt"/>
              </a:defRPr>
            </a:lvl1pPr>
          </a:lstStyle>
          <a:p>
            <a:pPr marL="356438" lvl="0" indent="-356438" algn="ctr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Name Surname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8E04541C-CC5D-4455-8271-73223AE0A88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51378" y="5818717"/>
            <a:ext cx="5289245" cy="316838"/>
          </a:xfrm>
        </p:spPr>
        <p:txBody>
          <a:bodyPr vert="horz" lIns="0" tIns="0" rIns="0" bIns="0" rtlCol="0" anchor="t" anchorCtr="0">
            <a:noAutofit/>
          </a:bodyPr>
          <a:lstStyle>
            <a:lvl1pPr marL="0" indent="0" algn="ctr">
              <a:buNone/>
              <a:defRPr lang="en-US" sz="1599" dirty="0" smtClean="0">
                <a:solidFill>
                  <a:srgbClr val="2E2E38"/>
                </a:solidFill>
                <a:latin typeface="+mn-lt"/>
              </a:defRPr>
            </a:lvl1pPr>
          </a:lstStyle>
          <a:p>
            <a:pPr marL="356438" lvl="0" indent="-356438" algn="ctr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Job Title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FBD672D3-B116-471A-8511-D80D5D920D93}"/>
              </a:ext>
            </a:extLst>
          </p:cNvPr>
          <p:cNvSpPr txBox="1">
            <a:spLocks/>
          </p:cNvSpPr>
          <p:nvPr userDrawn="1"/>
        </p:nvSpPr>
        <p:spPr>
          <a:xfrm>
            <a:off x="4927415" y="979788"/>
            <a:ext cx="2337171" cy="88268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356616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1194" dirty="0">
                <a:solidFill>
                  <a:schemeClr val="tx2"/>
                </a:solidFill>
                <a:latin typeface="Georgia" panose="02040502050405020303" pitchFamily="18" charset="0"/>
              </a:rPr>
              <a:t>“ </a:t>
            </a:r>
          </a:p>
        </p:txBody>
      </p:sp>
    </p:spTree>
    <p:extLst>
      <p:ext uri="{BB962C8B-B14F-4D97-AF65-F5344CB8AC3E}">
        <p14:creationId xmlns:p14="http://schemas.microsoft.com/office/powerpoint/2010/main" val="208339112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28F8CDB-776D-4811-AE2C-217236ECDEC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23938" y="0"/>
            <a:ext cx="5968062" cy="6858000"/>
          </a:xfrm>
        </p:spPr>
        <p:txBody>
          <a:bodyPr/>
          <a:lstStyle/>
          <a:p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6E96BA-E9E4-496B-8CA5-6DA27B8AD7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9513" y="2578743"/>
            <a:ext cx="4535597" cy="1055708"/>
          </a:xfrm>
        </p:spPr>
        <p:txBody>
          <a:bodyPr/>
          <a:lstStyle>
            <a:lvl1pPr marL="0" indent="0">
              <a:buNone/>
              <a:defRPr sz="2999"/>
            </a:lvl1pPr>
          </a:lstStyle>
          <a:p>
            <a:pPr lvl="0"/>
            <a:r>
              <a:rPr lang="en-IN" dirty="0"/>
              <a:t>Chapter Title</a:t>
            </a:r>
          </a:p>
          <a:p>
            <a:pPr lvl="0"/>
            <a:r>
              <a:rPr lang="en-IN" dirty="0"/>
              <a:t>EY Interstate Light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1173C8A3-BA2F-497B-A214-45B02D73AF2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9513" y="3840384"/>
            <a:ext cx="4535597" cy="1055708"/>
          </a:xfrm>
        </p:spPr>
        <p:txBody>
          <a:bodyPr/>
          <a:lstStyle>
            <a:lvl1pPr marL="0" indent="0">
              <a:buNone/>
              <a:defRPr sz="1599"/>
            </a:lvl1pPr>
          </a:lstStyle>
          <a:p>
            <a:pPr lvl="0"/>
            <a:r>
              <a:rPr lang="en-IN" dirty="0"/>
              <a:t>text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EABBDA-A77F-45A2-9996-90CD0EE5C38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98B28C8E-F96C-4A8F-B184-92C89C1C078C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883B36-3BA3-42B4-A811-65C0AF01A86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9C98C-F30E-45BC-A1D9-67DB57119DC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0263630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95A2BE92-ABF7-4A82-BC35-00F28F500FED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609600" y="1137921"/>
            <a:ext cx="4954924" cy="4267457"/>
          </a:xfrm>
        </p:spPr>
        <p:txBody>
          <a:bodyPr/>
          <a:lstStyle/>
          <a:p>
            <a:endParaRPr lang="en-IN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DA81FCAA-64D2-4A9C-B16E-9C4E3BB431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29748" y="3813288"/>
            <a:ext cx="3087667" cy="180000"/>
          </a:xfrm>
        </p:spPr>
        <p:txBody>
          <a:bodyPr/>
          <a:lstStyle>
            <a:lvl1pPr marL="0" indent="0">
              <a:buNone/>
              <a:defRPr sz="1199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Surname</a:t>
            </a:r>
            <a:endParaRPr lang="en-GB" dirty="0"/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03CDC117-35F2-47B2-85B2-29CB8EE7E09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129748" y="4055931"/>
            <a:ext cx="3087667" cy="180000"/>
          </a:xfrm>
        </p:spPr>
        <p:txBody>
          <a:bodyPr/>
          <a:lstStyle>
            <a:lvl1pPr marL="0" indent="0">
              <a:buNone/>
              <a:defRPr sz="1199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Job Title to go here</a:t>
            </a:r>
            <a:endParaRPr lang="en-GB" dirty="0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00A15EA9-2372-4E06-83C2-1E13AB1FA62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19820" y="3578084"/>
            <a:ext cx="778554" cy="778959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DB83DAE-9FEB-4E9C-85BA-A34BD239275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19821" y="1137921"/>
            <a:ext cx="5462580" cy="37380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Key Takeaways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C1ABE303-7041-4312-AD03-0E872AEF99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119821" y="1635009"/>
            <a:ext cx="5462580" cy="1611554"/>
          </a:xfrm>
        </p:spPr>
        <p:txBody>
          <a:bodyPr/>
          <a:lstStyle>
            <a:lvl1pPr marL="0" indent="0">
              <a:buNone/>
              <a:defRPr sz="1599"/>
            </a:lvl1pPr>
          </a:lstStyle>
          <a:p>
            <a:pPr lvl="0"/>
            <a:r>
              <a:rPr lang="en-US" dirty="0"/>
              <a:t>Content EY Interstate Light, 16pt, Lorem ipsum dolor, 12pt, </a:t>
            </a:r>
            <a:r>
              <a:rPr lang="en-US" dirty="0" err="1"/>
              <a:t>Utinam</a:t>
            </a:r>
            <a:r>
              <a:rPr lang="en-US" dirty="0"/>
              <a:t> </a:t>
            </a:r>
            <a:r>
              <a:rPr lang="en-US" dirty="0" err="1"/>
              <a:t>nonumy</a:t>
            </a:r>
            <a:r>
              <a:rPr lang="en-US" dirty="0"/>
              <a:t> </a:t>
            </a:r>
            <a:r>
              <a:rPr lang="en-US" dirty="0" err="1"/>
              <a:t>abhorreant</a:t>
            </a:r>
            <a:r>
              <a:rPr lang="en-US" dirty="0"/>
              <a:t> </a:t>
            </a:r>
            <a:r>
              <a:rPr lang="en-US" dirty="0" err="1"/>
              <a:t>sead</a:t>
            </a:r>
            <a:r>
              <a:rPr lang="en-US" dirty="0"/>
              <a:t>. </a:t>
            </a:r>
            <a:r>
              <a:rPr lang="en-US" dirty="0" err="1"/>
              <a:t>Putant</a:t>
            </a:r>
            <a:r>
              <a:rPr lang="en-US" dirty="0"/>
              <a:t> </a:t>
            </a:r>
            <a:r>
              <a:rPr lang="en-US" dirty="0" err="1"/>
              <a:t>probatus</a:t>
            </a:r>
            <a:r>
              <a:rPr lang="en-US" dirty="0"/>
              <a:t> id vis, ad his </a:t>
            </a:r>
            <a:r>
              <a:rPr lang="en-US" dirty="0" err="1"/>
              <a:t>meis</a:t>
            </a:r>
            <a:r>
              <a:rPr lang="en-US" dirty="0"/>
              <a:t> </a:t>
            </a:r>
            <a:r>
              <a:rPr lang="en-US" dirty="0" err="1"/>
              <a:t>habemus</a:t>
            </a:r>
            <a:r>
              <a:rPr lang="en-US" dirty="0"/>
              <a:t> </a:t>
            </a:r>
            <a:r>
              <a:rPr lang="en-US" dirty="0" err="1"/>
              <a:t>repudiare</a:t>
            </a:r>
            <a:r>
              <a:rPr lang="en-US" dirty="0"/>
              <a:t>, has an </a:t>
            </a:r>
            <a:r>
              <a:rPr lang="en-US" dirty="0" err="1"/>
              <a:t>pericula</a:t>
            </a:r>
            <a:r>
              <a:rPr lang="en-US" dirty="0"/>
              <a:t> </a:t>
            </a:r>
            <a:r>
              <a:rPr lang="en-US" dirty="0" err="1"/>
              <a:t>tractatos</a:t>
            </a:r>
            <a:r>
              <a:rPr lang="en-US" dirty="0"/>
              <a:t>.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debitis</a:t>
            </a:r>
            <a:r>
              <a:rPr lang="en-US" dirty="0"/>
              <a:t> </a:t>
            </a:r>
            <a:r>
              <a:rPr lang="en-US" dirty="0" err="1"/>
              <a:t>dissentias</a:t>
            </a:r>
            <a:r>
              <a:rPr lang="en-US" dirty="0"/>
              <a:t> ad. </a:t>
            </a:r>
            <a:r>
              <a:rPr lang="en-US" dirty="0" err="1"/>
              <a:t>Patrioque</a:t>
            </a:r>
            <a:r>
              <a:rPr lang="en-US" dirty="0"/>
              <a:t> </a:t>
            </a:r>
            <a:r>
              <a:rPr lang="en-US" dirty="0" err="1"/>
              <a:t>voluptatum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ex, id </a:t>
            </a:r>
            <a:r>
              <a:rPr lang="en-US" dirty="0" err="1"/>
              <a:t>admodum</a:t>
            </a:r>
            <a:r>
              <a:rPr lang="en-US" dirty="0"/>
              <a:t>.</a:t>
            </a:r>
          </a:p>
          <a:p>
            <a:pPr lvl="0"/>
            <a:endParaRPr lang="en-US" dirty="0"/>
          </a:p>
        </p:txBody>
      </p:sp>
      <p:sp>
        <p:nvSpPr>
          <p:cNvPr id="20" name="Line 10">
            <a:extLst>
              <a:ext uri="{FF2B5EF4-FFF2-40B4-BE49-F238E27FC236}">
                <a16:creationId xmlns:a16="http://schemas.microsoft.com/office/drawing/2014/main" id="{B69EB865-6B86-419B-923C-F7DDC68C9C6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109742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1012-3455-4F88-94AD-14869D2D5405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21D41E9D-10F0-4A35-B179-7C00A94FCAD0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1FBA45-9D10-4CA1-B5FE-DF08BC4B79DE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C45D8-BA71-4A92-82B2-C059AF6B6702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8752495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6051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B71DB-63F4-4D8B-974A-04332C5C5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51AEBB-E296-4C2A-8620-D199C1A0BC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13B815-C6B6-4A2D-A991-6E046B5EDB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6C683C-8875-488B-8840-A383B970B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78593-F19E-406C-B056-65574C83BEDF}" type="datetimeFigureOut">
              <a:rPr lang="en-IN" smtClean="0"/>
              <a:t>10-03-2021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FBC066-0976-4F2A-BC88-971BBCBB4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098845-13E0-4EC6-A827-8B605975E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7011-967D-400A-979E-5EA79B781C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6744794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_first_level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137920"/>
            <a:ext cx="8234455" cy="48348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356438">
              <a:defRPr>
                <a:solidFill>
                  <a:schemeClr val="bg1"/>
                </a:solidFill>
              </a:defRPr>
            </a:lvl2pPr>
            <a:lvl3pPr marL="712875">
              <a:defRPr>
                <a:solidFill>
                  <a:schemeClr val="bg1"/>
                </a:solidFill>
              </a:defRPr>
            </a:lvl3pPr>
            <a:lvl4pPr marL="1069313">
              <a:defRPr>
                <a:solidFill>
                  <a:schemeClr val="bg1"/>
                </a:solidFill>
              </a:defRPr>
            </a:lvl4pPr>
            <a:lvl5pPr marL="1425751"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Line 10">
            <a:extLst>
              <a:ext uri="{FF2B5EF4-FFF2-40B4-BE49-F238E27FC236}">
                <a16:creationId xmlns:a16="http://schemas.microsoft.com/office/drawing/2014/main" id="{8D4CA674-C969-4C5C-9EA4-6D41FE961DE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109742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EFDBB3-7C34-4E5E-AD13-1B49910A2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EF25-63E9-48A4-BFF9-9B40E95A62A6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0F565-A080-4523-A04C-6DEE2789C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977AFB-BAAB-4831-9B67-3646A934E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1449856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,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97A26880-8DD7-4A78-ADAF-91ED2E744A7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109742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197511-0A94-4CF5-9020-59041E7FD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D85EA-AC26-4FAF-8F3E-E900C8697EEE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EEF30F-48C0-4828-BF78-0AF655745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84586F-9A9C-4BEB-AF2F-2F8B1B885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789015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1" y="1137919"/>
            <a:ext cx="5384800" cy="4834800"/>
          </a:xfrm>
        </p:spPr>
        <p:txBody>
          <a:bodyPr/>
          <a:lstStyle>
            <a:lvl1pPr>
              <a:defRPr sz="1999">
                <a:solidFill>
                  <a:schemeClr val="bg1"/>
                </a:solidFill>
              </a:defRPr>
            </a:lvl1pPr>
            <a:lvl2pPr>
              <a:defRPr sz="1799">
                <a:solidFill>
                  <a:schemeClr val="bg1"/>
                </a:solidFill>
              </a:defRPr>
            </a:lvl2pPr>
            <a:lvl3pPr>
              <a:defRPr sz="1599">
                <a:solidFill>
                  <a:schemeClr val="bg1"/>
                </a:solidFill>
              </a:defRPr>
            </a:lvl3pPr>
            <a:lvl4pPr>
              <a:defRPr sz="1399">
                <a:solidFill>
                  <a:schemeClr val="bg1"/>
                </a:solidFill>
              </a:defRPr>
            </a:lvl4pPr>
            <a:lvl5pPr>
              <a:defRPr sz="11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137919"/>
            <a:ext cx="5384800" cy="4834800"/>
          </a:xfrm>
        </p:spPr>
        <p:txBody>
          <a:bodyPr/>
          <a:lstStyle>
            <a:lvl1pPr>
              <a:defRPr sz="1999">
                <a:solidFill>
                  <a:schemeClr val="bg1"/>
                </a:solidFill>
              </a:defRPr>
            </a:lvl1pPr>
            <a:lvl2pPr>
              <a:defRPr sz="1799">
                <a:solidFill>
                  <a:schemeClr val="bg1"/>
                </a:solidFill>
              </a:defRPr>
            </a:lvl2pPr>
            <a:lvl3pPr>
              <a:defRPr sz="1599">
                <a:solidFill>
                  <a:schemeClr val="bg1"/>
                </a:solidFill>
              </a:defRPr>
            </a:lvl3pPr>
            <a:lvl4pPr>
              <a:defRPr sz="1399">
                <a:solidFill>
                  <a:schemeClr val="bg1"/>
                </a:solidFill>
              </a:defRPr>
            </a:lvl4pPr>
            <a:lvl5pPr>
              <a:defRPr sz="11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Line 10">
            <a:extLst>
              <a:ext uri="{FF2B5EF4-FFF2-40B4-BE49-F238E27FC236}">
                <a16:creationId xmlns:a16="http://schemas.microsoft.com/office/drawing/2014/main" id="{9B070B28-7AAC-47E5-9EB5-96B8B8B8805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109742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4DE21E-2E07-4ED3-B534-8AED469C8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35EF5-2913-4F84-83EA-F153660C748C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601461-720E-4840-BF9B-D9C7BF8C9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ACE970-AAFF-42C7-8A32-759BAA7BA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4610497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329" y="1869441"/>
            <a:ext cx="5390400" cy="4256075"/>
          </a:xfrm>
        </p:spPr>
        <p:txBody>
          <a:bodyPr/>
          <a:lstStyle>
            <a:lvl1pPr>
              <a:defRPr sz="1999">
                <a:solidFill>
                  <a:schemeClr val="bg1"/>
                </a:solidFill>
              </a:defRPr>
            </a:lvl1pPr>
            <a:lvl2pPr>
              <a:defRPr sz="1799">
                <a:solidFill>
                  <a:schemeClr val="bg1"/>
                </a:solidFill>
              </a:defRPr>
            </a:lvl2pPr>
            <a:lvl3pPr>
              <a:defRPr sz="1599">
                <a:solidFill>
                  <a:schemeClr val="bg1"/>
                </a:solidFill>
              </a:defRPr>
            </a:lvl3pPr>
            <a:lvl4pPr>
              <a:defRPr sz="1399">
                <a:solidFill>
                  <a:schemeClr val="bg1"/>
                </a:solidFill>
              </a:defRPr>
            </a:lvl4pPr>
            <a:lvl5pPr>
              <a:defRPr sz="11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405" y="1869441"/>
            <a:ext cx="5390400" cy="4256075"/>
          </a:xfrm>
        </p:spPr>
        <p:txBody>
          <a:bodyPr/>
          <a:lstStyle>
            <a:lvl1pPr>
              <a:defRPr sz="1999">
                <a:solidFill>
                  <a:schemeClr val="bg1"/>
                </a:solidFill>
              </a:defRPr>
            </a:lvl1pPr>
            <a:lvl2pPr>
              <a:defRPr sz="1799">
                <a:solidFill>
                  <a:schemeClr val="bg1"/>
                </a:solidFill>
              </a:defRPr>
            </a:lvl2pPr>
            <a:lvl3pPr>
              <a:defRPr sz="1599">
                <a:solidFill>
                  <a:schemeClr val="bg1"/>
                </a:solidFill>
              </a:defRPr>
            </a:lvl3pPr>
            <a:lvl4pPr>
              <a:defRPr sz="1399">
                <a:solidFill>
                  <a:schemeClr val="bg1"/>
                </a:solidFill>
              </a:defRPr>
            </a:lvl4pPr>
            <a:lvl5pPr>
              <a:defRPr sz="11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09601" y="1137920"/>
            <a:ext cx="5390400" cy="640800"/>
          </a:xfrm>
        </p:spPr>
        <p:txBody>
          <a:bodyPr anchor="t" anchorCtr="0"/>
          <a:lstStyle>
            <a:lvl1pPr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96405" y="1137920"/>
            <a:ext cx="5390400" cy="640800"/>
          </a:xfrm>
        </p:spPr>
        <p:txBody>
          <a:bodyPr anchor="t" anchorCtr="0"/>
          <a:lstStyle>
            <a:lvl1pPr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Line 10">
            <a:extLst>
              <a:ext uri="{FF2B5EF4-FFF2-40B4-BE49-F238E27FC236}">
                <a16:creationId xmlns:a16="http://schemas.microsoft.com/office/drawing/2014/main" id="{9773E7D9-2434-4381-A00D-27B62C08673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1" y="907750"/>
            <a:ext cx="109742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 dirty="0">
              <a:solidFill>
                <a:schemeClr val="bg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3CD3F7-62DC-4CC4-8F34-C353DB087D7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4C1F7FC-110F-4053-9FC9-883FC6924132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D2EC01-3D34-4D32-9B76-5269D1AA465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BE1C2B-4DA4-468F-9976-85F6CBF826F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4489742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7B5C6B-B98B-4A4C-A8A7-B006989B5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90F72-B1DE-4C05-8396-71BB11FA5CF0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EF6675-2050-4038-B9E1-B80DB63D7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A4D6F3-1431-4069-B814-255846677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2698847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97186E-D73E-46D0-965A-D83686BA7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A6A91-39F1-42EB-BE05-C62AF2E43397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EF40EA-FE63-4D50-8C90-EC25A860C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37420B-CF82-4784-8E9C-5C496E27C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3622884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D5388A-86DF-494E-B137-EE20B7E1C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8BB5-ABEF-488F-8E34-3403E1BFDF73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97E548-6FF4-4D89-ADE0-60181F536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0B0A8B-D001-432B-877C-21558412B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20381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D9F631-BCA2-47E9-B382-A1254CE49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448F0-4FB3-4EA3-9966-CAC8FFF4B91D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D1872-1F65-44DE-8D43-3328C27B5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6C50CF-7368-4D25-B2B5-360BA59E7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051108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317055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052CFA6-7CF5-41BD-9D94-2D0DAE108428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12192000" cy="6858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IN" dirty="0"/>
              <a:t>Video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43830C-23AE-48E4-B9DE-E91E6CE0B8B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7E37312-9949-4AFF-8531-FCE55358A081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F742A9-BF69-4BF2-966C-3D76FC687FB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65F912-EBE8-413B-A241-0FB3A540BA8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25801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18" Type="http://schemas.openxmlformats.org/officeDocument/2006/relationships/slideLayout" Target="../slideLayouts/slideLayout60.xml"/><Relationship Id="rId26" Type="http://schemas.openxmlformats.org/officeDocument/2006/relationships/slideLayout" Target="../slideLayouts/slideLayout68.xml"/><Relationship Id="rId3" Type="http://schemas.openxmlformats.org/officeDocument/2006/relationships/slideLayout" Target="../slideLayouts/slideLayout45.xml"/><Relationship Id="rId21" Type="http://schemas.openxmlformats.org/officeDocument/2006/relationships/slideLayout" Target="../slideLayouts/slideLayout63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9.xml"/><Relationship Id="rId25" Type="http://schemas.openxmlformats.org/officeDocument/2006/relationships/slideLayout" Target="../slideLayouts/slideLayout67.xml"/><Relationship Id="rId2" Type="http://schemas.openxmlformats.org/officeDocument/2006/relationships/slideLayout" Target="../slideLayouts/slideLayout44.xml"/><Relationship Id="rId16" Type="http://schemas.openxmlformats.org/officeDocument/2006/relationships/slideLayout" Target="../slideLayouts/slideLayout58.xml"/><Relationship Id="rId20" Type="http://schemas.openxmlformats.org/officeDocument/2006/relationships/slideLayout" Target="../slideLayouts/slideLayout62.xml"/><Relationship Id="rId29" Type="http://schemas.openxmlformats.org/officeDocument/2006/relationships/slideLayout" Target="../slideLayouts/slideLayout71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24" Type="http://schemas.openxmlformats.org/officeDocument/2006/relationships/slideLayout" Target="../slideLayouts/slideLayout66.xml"/><Relationship Id="rId32" Type="http://schemas.openxmlformats.org/officeDocument/2006/relationships/theme" Target="../theme/theme3.xml"/><Relationship Id="rId5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57.xml"/><Relationship Id="rId23" Type="http://schemas.openxmlformats.org/officeDocument/2006/relationships/slideLayout" Target="../slideLayouts/slideLayout65.xml"/><Relationship Id="rId28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52.xml"/><Relationship Id="rId19" Type="http://schemas.openxmlformats.org/officeDocument/2006/relationships/slideLayout" Target="../slideLayouts/slideLayout61.xml"/><Relationship Id="rId31" Type="http://schemas.openxmlformats.org/officeDocument/2006/relationships/slideLayout" Target="../slideLayouts/slideLayout73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Relationship Id="rId22" Type="http://schemas.openxmlformats.org/officeDocument/2006/relationships/slideLayout" Target="../slideLayouts/slideLayout64.xml"/><Relationship Id="rId27" Type="http://schemas.openxmlformats.org/officeDocument/2006/relationships/slideLayout" Target="../slideLayouts/slideLayout69.xml"/><Relationship Id="rId30" Type="http://schemas.openxmlformats.org/officeDocument/2006/relationships/slideLayout" Target="../slideLayouts/slideLayout7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slideLayout" Target="../slideLayouts/slideLayout86.xml"/><Relationship Id="rId18" Type="http://schemas.openxmlformats.org/officeDocument/2006/relationships/slideLayout" Target="../slideLayouts/slideLayout91.xml"/><Relationship Id="rId26" Type="http://schemas.openxmlformats.org/officeDocument/2006/relationships/slideLayout" Target="../slideLayouts/slideLayout99.xml"/><Relationship Id="rId3" Type="http://schemas.openxmlformats.org/officeDocument/2006/relationships/slideLayout" Target="../slideLayouts/slideLayout76.xml"/><Relationship Id="rId21" Type="http://schemas.openxmlformats.org/officeDocument/2006/relationships/slideLayout" Target="../slideLayouts/slideLayout94.xml"/><Relationship Id="rId7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5.xml"/><Relationship Id="rId17" Type="http://schemas.openxmlformats.org/officeDocument/2006/relationships/slideLayout" Target="../slideLayouts/slideLayout90.xml"/><Relationship Id="rId25" Type="http://schemas.openxmlformats.org/officeDocument/2006/relationships/slideLayout" Target="../slideLayouts/slideLayout98.xml"/><Relationship Id="rId2" Type="http://schemas.openxmlformats.org/officeDocument/2006/relationships/slideLayout" Target="../slideLayouts/slideLayout75.xml"/><Relationship Id="rId16" Type="http://schemas.openxmlformats.org/officeDocument/2006/relationships/slideLayout" Target="../slideLayouts/slideLayout89.xml"/><Relationship Id="rId20" Type="http://schemas.openxmlformats.org/officeDocument/2006/relationships/slideLayout" Target="../slideLayouts/slideLayout93.xml"/><Relationship Id="rId29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24" Type="http://schemas.openxmlformats.org/officeDocument/2006/relationships/slideLayout" Target="../slideLayouts/slideLayout97.xml"/><Relationship Id="rId32" Type="http://schemas.openxmlformats.org/officeDocument/2006/relationships/theme" Target="../theme/theme4.xml"/><Relationship Id="rId5" Type="http://schemas.openxmlformats.org/officeDocument/2006/relationships/slideLayout" Target="../slideLayouts/slideLayout78.xml"/><Relationship Id="rId15" Type="http://schemas.openxmlformats.org/officeDocument/2006/relationships/slideLayout" Target="../slideLayouts/slideLayout88.xml"/><Relationship Id="rId23" Type="http://schemas.openxmlformats.org/officeDocument/2006/relationships/slideLayout" Target="../slideLayouts/slideLayout96.xml"/><Relationship Id="rId28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83.xml"/><Relationship Id="rId19" Type="http://schemas.openxmlformats.org/officeDocument/2006/relationships/slideLayout" Target="../slideLayouts/slideLayout92.xml"/><Relationship Id="rId31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Relationship Id="rId14" Type="http://schemas.openxmlformats.org/officeDocument/2006/relationships/slideLayout" Target="../slideLayouts/slideLayout87.xml"/><Relationship Id="rId22" Type="http://schemas.openxmlformats.org/officeDocument/2006/relationships/slideLayout" Target="../slideLayouts/slideLayout95.xml"/><Relationship Id="rId27" Type="http://schemas.openxmlformats.org/officeDocument/2006/relationships/slideLayout" Target="../slideLayouts/slideLayout100.xml"/><Relationship Id="rId30" Type="http://schemas.openxmlformats.org/officeDocument/2006/relationships/slideLayout" Target="../slideLayouts/slideLayout10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2.xml"/><Relationship Id="rId13" Type="http://schemas.openxmlformats.org/officeDocument/2006/relationships/slideLayout" Target="../slideLayouts/slideLayout117.xml"/><Relationship Id="rId18" Type="http://schemas.openxmlformats.org/officeDocument/2006/relationships/slideLayout" Target="../slideLayouts/slideLayout122.xml"/><Relationship Id="rId26" Type="http://schemas.openxmlformats.org/officeDocument/2006/relationships/slideLayout" Target="../slideLayouts/slideLayout130.xml"/><Relationship Id="rId3" Type="http://schemas.openxmlformats.org/officeDocument/2006/relationships/slideLayout" Target="../slideLayouts/slideLayout107.xml"/><Relationship Id="rId21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11.xml"/><Relationship Id="rId12" Type="http://schemas.openxmlformats.org/officeDocument/2006/relationships/slideLayout" Target="../slideLayouts/slideLayout116.xml"/><Relationship Id="rId17" Type="http://schemas.openxmlformats.org/officeDocument/2006/relationships/slideLayout" Target="../slideLayouts/slideLayout121.xml"/><Relationship Id="rId25" Type="http://schemas.openxmlformats.org/officeDocument/2006/relationships/slideLayout" Target="../slideLayouts/slideLayout129.xml"/><Relationship Id="rId2" Type="http://schemas.openxmlformats.org/officeDocument/2006/relationships/slideLayout" Target="../slideLayouts/slideLayout106.xml"/><Relationship Id="rId16" Type="http://schemas.openxmlformats.org/officeDocument/2006/relationships/slideLayout" Target="../slideLayouts/slideLayout120.xml"/><Relationship Id="rId20" Type="http://schemas.openxmlformats.org/officeDocument/2006/relationships/slideLayout" Target="../slideLayouts/slideLayout124.xml"/><Relationship Id="rId29" Type="http://schemas.openxmlformats.org/officeDocument/2006/relationships/slideLayout" Target="../slideLayouts/slideLayout133.xml"/><Relationship Id="rId1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10.xml"/><Relationship Id="rId11" Type="http://schemas.openxmlformats.org/officeDocument/2006/relationships/slideLayout" Target="../slideLayouts/slideLayout115.xml"/><Relationship Id="rId24" Type="http://schemas.openxmlformats.org/officeDocument/2006/relationships/slideLayout" Target="../slideLayouts/slideLayout128.xml"/><Relationship Id="rId32" Type="http://schemas.openxmlformats.org/officeDocument/2006/relationships/theme" Target="../theme/theme5.xml"/><Relationship Id="rId5" Type="http://schemas.openxmlformats.org/officeDocument/2006/relationships/slideLayout" Target="../slideLayouts/slideLayout109.xml"/><Relationship Id="rId15" Type="http://schemas.openxmlformats.org/officeDocument/2006/relationships/slideLayout" Target="../slideLayouts/slideLayout119.xml"/><Relationship Id="rId23" Type="http://schemas.openxmlformats.org/officeDocument/2006/relationships/slideLayout" Target="../slideLayouts/slideLayout127.xml"/><Relationship Id="rId28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14.xml"/><Relationship Id="rId19" Type="http://schemas.openxmlformats.org/officeDocument/2006/relationships/slideLayout" Target="../slideLayouts/slideLayout123.xml"/><Relationship Id="rId31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13.xml"/><Relationship Id="rId14" Type="http://schemas.openxmlformats.org/officeDocument/2006/relationships/slideLayout" Target="../slideLayouts/slideLayout118.xml"/><Relationship Id="rId22" Type="http://schemas.openxmlformats.org/officeDocument/2006/relationships/slideLayout" Target="../slideLayouts/slideLayout126.xml"/><Relationship Id="rId27" Type="http://schemas.openxmlformats.org/officeDocument/2006/relationships/slideLayout" Target="../slideLayouts/slideLayout131.xml"/><Relationship Id="rId30" Type="http://schemas.openxmlformats.org/officeDocument/2006/relationships/slideLayout" Target="../slideLayouts/slideLayout1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083AB30-FB69-4DB1-B4C9-C3197EFB2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8869A2-7108-415E-8827-E539359F91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CD432C-A063-4030-A7EB-CC41B5085E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78593-F19E-406C-B056-65574C83BEDF}" type="datetimeFigureOut">
              <a:rPr lang="en-IN" smtClean="0"/>
              <a:t>10-03-2021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78CBC1-9559-46AC-9737-3674CEE59E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F2B262-FA71-401F-AD0D-F379C3B849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27011-967D-400A-979E-5EA79B781C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73576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8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137920"/>
            <a:ext cx="10972800" cy="494792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7E89FB01-0304-4B7A-83F4-087FD710583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81250" y="6356350"/>
            <a:ext cx="303055" cy="311150"/>
            <a:chOff x="7110" y="4004"/>
            <a:chExt cx="191" cy="196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4DE1CE93-8A80-4A24-92CA-71C05E45371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769AC85D-6BA0-4E5B-A206-FB7E85E0DDB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rgbClr val="2E2E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5A99D1FF-A731-4C56-AEC5-4C61FAC7487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2E2E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7FA7D49F-D989-4CDB-9335-913430F742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28184" y="6471244"/>
            <a:ext cx="1190638" cy="180000"/>
          </a:xfrm>
          <a:prstGeom prst="rect">
            <a:avLst/>
          </a:prstGeom>
        </p:spPr>
        <p:txBody>
          <a:bodyPr/>
          <a:lstStyle>
            <a:lvl1pPr marL="0" algn="l" defTabSz="913943" rtl="0" eaLnBrk="1" latinLnBrk="0" hangingPunct="1">
              <a:defRPr lang="en-US" sz="800" kern="1200" smtClean="0">
                <a:solidFill>
                  <a:schemeClr val="bg1"/>
                </a:solidFill>
                <a:latin typeface="EYInterstate" panose="02000503020000020004" pitchFamily="2" charset="0"/>
                <a:ea typeface="+mn-ea"/>
                <a:cs typeface="+mn-cs"/>
              </a:defRPr>
            </a:lvl1pPr>
          </a:lstStyle>
          <a:p>
            <a:fld id="{A4B5463A-3910-4FE4-AD47-C1B8CF8E455B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26944631-E8AF-4601-B721-3347E3AFB2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37502" y="6471244"/>
            <a:ext cx="3084493" cy="180000"/>
          </a:xfrm>
          <a:prstGeom prst="rect">
            <a:avLst/>
          </a:prstGeom>
        </p:spPr>
        <p:txBody>
          <a:bodyPr/>
          <a:lstStyle>
            <a:lvl1pPr marL="0" algn="l" defTabSz="913943" rtl="0" eaLnBrk="1" latinLnBrk="0" hangingPunct="1">
              <a:defRPr lang="en-US" sz="800" kern="1200" smtClean="0">
                <a:solidFill>
                  <a:schemeClr val="bg1"/>
                </a:solidFill>
                <a:latin typeface="EYInterstate" panose="02000503020000020004" pitchFamily="2" charset="0"/>
                <a:ea typeface="+mn-ea"/>
                <a:cs typeface="+mn-cs"/>
              </a:defRPr>
            </a:lvl1pPr>
          </a:lstStyle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1E733AAD-1BCD-417D-A2A4-521F133E28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2532" y="6614608"/>
            <a:ext cx="662721" cy="180000"/>
          </a:xfrm>
          <a:prstGeom prst="rect">
            <a:avLst/>
          </a:prstGeom>
        </p:spPr>
        <p:txBody>
          <a:bodyPr/>
          <a:lstStyle>
            <a:lvl1pPr marL="0" algn="l" defTabSz="913943" rtl="0" eaLnBrk="1" latinLnBrk="0" hangingPunct="1">
              <a:defRPr lang="en-GB" sz="800" kern="1200" smtClean="0">
                <a:solidFill>
                  <a:schemeClr val="bg1"/>
                </a:solidFill>
                <a:latin typeface="EYInterstate" panose="02000503020000020004" pitchFamily="2" charset="0"/>
                <a:ea typeface="+mn-ea"/>
                <a:cs typeface="+mn-cs"/>
              </a:defRPr>
            </a:lvl1pPr>
          </a:lstStyle>
          <a:p>
            <a:r>
              <a:rPr lang="en-IN" dirty="0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7065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</p:sldLayoutIdLst>
  <p:hf hdr="0" ftr="0" dt="0"/>
  <p:txStyles>
    <p:titleStyle>
      <a:lvl1pPr algn="l" defTabSz="913943" rtl="0" eaLnBrk="1" latinLnBrk="0" hangingPunct="1">
        <a:lnSpc>
          <a:spcPct val="85000"/>
        </a:lnSpc>
        <a:spcBef>
          <a:spcPct val="0"/>
        </a:spcBef>
        <a:buNone/>
        <a:defRPr sz="2399" b="0" kern="1200">
          <a:solidFill>
            <a:schemeClr val="bg1"/>
          </a:solidFill>
          <a:latin typeface="EYInterstate Light" panose="02000506000000020004" pitchFamily="2" charset="0"/>
          <a:ea typeface="+mj-ea"/>
          <a:cs typeface="Arial" pitchFamily="34" charset="0"/>
        </a:defRPr>
      </a:lvl1pPr>
    </p:titleStyle>
    <p:bodyStyle>
      <a:lvl1pPr marL="356438" indent="-356438" algn="l" defTabSz="913943" rtl="0" eaLnBrk="1" latinLnBrk="0" hangingPunct="1">
        <a:spcBef>
          <a:spcPct val="20000"/>
        </a:spcBef>
        <a:buClr>
          <a:schemeClr val="tx2"/>
        </a:buClr>
        <a:buSzPct val="70000"/>
        <a:buFont typeface="Arial" pitchFamily="34" charset="0"/>
        <a:buChar char="►"/>
        <a:defRPr sz="1999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1pPr>
      <a:lvl2pPr marL="712875" indent="-356438" algn="l" defTabSz="913943" rtl="0" eaLnBrk="1" latinLnBrk="0" hangingPunct="1">
        <a:spcBef>
          <a:spcPct val="20000"/>
        </a:spcBef>
        <a:buClr>
          <a:schemeClr val="tx2"/>
        </a:buClr>
        <a:buSzPct val="70000"/>
        <a:buFont typeface="Arial" pitchFamily="34" charset="0"/>
        <a:buChar char="►"/>
        <a:defRPr sz="1799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2pPr>
      <a:lvl3pPr marL="1069313" indent="-356438" algn="l" defTabSz="913943" rtl="0" eaLnBrk="1" latinLnBrk="0" hangingPunct="1">
        <a:spcBef>
          <a:spcPct val="20000"/>
        </a:spcBef>
        <a:buClr>
          <a:schemeClr val="tx2"/>
        </a:buClr>
        <a:buSzPct val="70000"/>
        <a:buFont typeface="Arial" pitchFamily="34" charset="0"/>
        <a:buChar char="►"/>
        <a:defRPr sz="1599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3pPr>
      <a:lvl4pPr marL="1425751" indent="-356438" algn="l" defTabSz="913943" rtl="0" eaLnBrk="1" latinLnBrk="0" hangingPunct="1">
        <a:spcBef>
          <a:spcPct val="20000"/>
        </a:spcBef>
        <a:buClr>
          <a:schemeClr val="tx2"/>
        </a:buClr>
        <a:buSzPct val="70000"/>
        <a:buFont typeface="Arial" pitchFamily="34" charset="0"/>
        <a:buChar char="►"/>
        <a:defRPr sz="1399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4pPr>
      <a:lvl5pPr marL="1782188" indent="-356438" algn="l" defTabSz="913943" rtl="0" eaLnBrk="1" latinLnBrk="0" hangingPunct="1">
        <a:spcBef>
          <a:spcPct val="20000"/>
        </a:spcBef>
        <a:buClr>
          <a:schemeClr val="tx2"/>
        </a:buClr>
        <a:buSzPct val="70000"/>
        <a:buFont typeface="Arial" pitchFamily="34" charset="0"/>
        <a:buChar char="►"/>
        <a:defRPr sz="1199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5pPr>
      <a:lvl6pPr marL="2513343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314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286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4257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43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14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886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857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28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0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7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8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137920"/>
            <a:ext cx="10972800" cy="494792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7E89FB01-0304-4B7A-83F4-087FD710583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81250" y="6356350"/>
            <a:ext cx="303055" cy="311150"/>
            <a:chOff x="7110" y="4004"/>
            <a:chExt cx="191" cy="196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4DE1CE93-8A80-4A24-92CA-71C05E45371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769AC85D-6BA0-4E5B-A206-FB7E85E0DDB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rgbClr val="2E2E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5A99D1FF-A731-4C56-AEC5-4C61FAC7487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2E2E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7FA7D49F-D989-4CDB-9335-913430F742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28184" y="6471244"/>
            <a:ext cx="1190638" cy="180000"/>
          </a:xfrm>
          <a:prstGeom prst="rect">
            <a:avLst/>
          </a:prstGeom>
        </p:spPr>
        <p:txBody>
          <a:bodyPr/>
          <a:lstStyle>
            <a:lvl1pPr marL="0" algn="l" defTabSz="913943" rtl="0" eaLnBrk="1" latinLnBrk="0" hangingPunct="1">
              <a:defRPr lang="en-US" sz="800" kern="1200" smtClean="0">
                <a:solidFill>
                  <a:schemeClr val="bg1"/>
                </a:solidFill>
                <a:latin typeface="EYInterstate" panose="02000503020000020004" pitchFamily="2" charset="0"/>
                <a:ea typeface="+mn-ea"/>
                <a:cs typeface="+mn-cs"/>
              </a:defRPr>
            </a:lvl1pPr>
          </a:lstStyle>
          <a:p>
            <a:endParaRPr lang="en-IN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26944631-E8AF-4601-B721-3347E3AFB2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28184" y="6467475"/>
            <a:ext cx="3084493" cy="180000"/>
          </a:xfrm>
          <a:prstGeom prst="rect">
            <a:avLst/>
          </a:prstGeom>
        </p:spPr>
        <p:txBody>
          <a:bodyPr/>
          <a:lstStyle>
            <a:lvl1pPr marL="0" algn="l" defTabSz="913943" rtl="0" eaLnBrk="1" latinLnBrk="0" hangingPunct="1">
              <a:defRPr lang="en-US" sz="800" kern="1200" smtClean="0">
                <a:solidFill>
                  <a:schemeClr val="bg1"/>
                </a:solidFill>
                <a:latin typeface="EYInterstate" panose="02000503020000020004" pitchFamily="2" charset="0"/>
                <a:ea typeface="+mn-ea"/>
                <a:cs typeface="+mn-cs"/>
              </a:defRPr>
            </a:lvl1pPr>
          </a:lstStyle>
          <a:p>
            <a:r>
              <a:rPr lang="en-IN"/>
              <a:t>Ease of Doing Solar 2020</a:t>
            </a:r>
            <a:endParaRPr lang="en-IN" dirty="0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1E733AAD-1BCD-417D-A2A4-521F133E28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16900" y="6471244"/>
            <a:ext cx="662721" cy="180000"/>
          </a:xfrm>
          <a:prstGeom prst="rect">
            <a:avLst/>
          </a:prstGeom>
        </p:spPr>
        <p:txBody>
          <a:bodyPr/>
          <a:lstStyle>
            <a:lvl1pPr marL="0" algn="l" defTabSz="913943" rtl="0" eaLnBrk="1" latinLnBrk="0" hangingPunct="1">
              <a:defRPr lang="en-GB" sz="800" kern="1200" smtClean="0">
                <a:solidFill>
                  <a:schemeClr val="bg1"/>
                </a:solidFill>
                <a:latin typeface="EYInterstate" panose="02000503020000020004" pitchFamily="2" charset="0"/>
                <a:ea typeface="+mn-ea"/>
                <a:cs typeface="+mn-cs"/>
              </a:defRPr>
            </a:lvl1pPr>
          </a:lstStyle>
          <a:p>
            <a:r>
              <a:rPr lang="en-IN" dirty="0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83516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0" r:id="rId18"/>
    <p:sldLayoutId id="2147483711" r:id="rId19"/>
    <p:sldLayoutId id="2147483712" r:id="rId20"/>
    <p:sldLayoutId id="2147483713" r:id="rId21"/>
    <p:sldLayoutId id="2147483714" r:id="rId22"/>
    <p:sldLayoutId id="2147483715" r:id="rId23"/>
    <p:sldLayoutId id="2147483716" r:id="rId24"/>
    <p:sldLayoutId id="2147483717" r:id="rId25"/>
    <p:sldLayoutId id="2147483718" r:id="rId26"/>
    <p:sldLayoutId id="2147483719" r:id="rId27"/>
    <p:sldLayoutId id="2147483720" r:id="rId28"/>
    <p:sldLayoutId id="2147483721" r:id="rId29"/>
    <p:sldLayoutId id="2147483722" r:id="rId30"/>
    <p:sldLayoutId id="2147483723" r:id="rId31"/>
  </p:sldLayoutIdLst>
  <p:hf hdr="0" dt="0"/>
  <p:txStyles>
    <p:titleStyle>
      <a:lvl1pPr algn="l" defTabSz="913943" rtl="0" eaLnBrk="1" latinLnBrk="0" hangingPunct="1">
        <a:lnSpc>
          <a:spcPct val="85000"/>
        </a:lnSpc>
        <a:spcBef>
          <a:spcPct val="0"/>
        </a:spcBef>
        <a:buNone/>
        <a:defRPr sz="2399" b="0" kern="1200">
          <a:solidFill>
            <a:schemeClr val="bg1"/>
          </a:solidFill>
          <a:latin typeface="EYInterstate Light" panose="02000506000000020004" pitchFamily="2" charset="0"/>
          <a:ea typeface="+mj-ea"/>
          <a:cs typeface="Arial" pitchFamily="34" charset="0"/>
        </a:defRPr>
      </a:lvl1pPr>
    </p:titleStyle>
    <p:bodyStyle>
      <a:lvl1pPr marL="356438" indent="-356438" algn="l" defTabSz="913943" rtl="0" eaLnBrk="1" latinLnBrk="0" hangingPunct="1">
        <a:spcBef>
          <a:spcPct val="20000"/>
        </a:spcBef>
        <a:buClr>
          <a:schemeClr val="tx2"/>
        </a:buClr>
        <a:buSzPct val="70000"/>
        <a:buFont typeface="Arial" pitchFamily="34" charset="0"/>
        <a:buChar char="►"/>
        <a:defRPr sz="1999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1pPr>
      <a:lvl2pPr marL="712875" indent="-356438" algn="l" defTabSz="913943" rtl="0" eaLnBrk="1" latinLnBrk="0" hangingPunct="1">
        <a:spcBef>
          <a:spcPct val="20000"/>
        </a:spcBef>
        <a:buClr>
          <a:schemeClr val="tx2"/>
        </a:buClr>
        <a:buSzPct val="70000"/>
        <a:buFont typeface="Arial" pitchFamily="34" charset="0"/>
        <a:buChar char="►"/>
        <a:defRPr sz="1799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2pPr>
      <a:lvl3pPr marL="1069313" indent="-356438" algn="l" defTabSz="913943" rtl="0" eaLnBrk="1" latinLnBrk="0" hangingPunct="1">
        <a:spcBef>
          <a:spcPct val="20000"/>
        </a:spcBef>
        <a:buClr>
          <a:schemeClr val="tx2"/>
        </a:buClr>
        <a:buSzPct val="70000"/>
        <a:buFont typeface="Arial" pitchFamily="34" charset="0"/>
        <a:buChar char="►"/>
        <a:defRPr sz="1599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3pPr>
      <a:lvl4pPr marL="1425751" indent="-356438" algn="l" defTabSz="913943" rtl="0" eaLnBrk="1" latinLnBrk="0" hangingPunct="1">
        <a:spcBef>
          <a:spcPct val="20000"/>
        </a:spcBef>
        <a:buClr>
          <a:schemeClr val="tx2"/>
        </a:buClr>
        <a:buSzPct val="70000"/>
        <a:buFont typeface="Arial" pitchFamily="34" charset="0"/>
        <a:buChar char="►"/>
        <a:defRPr sz="1399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4pPr>
      <a:lvl5pPr marL="1782188" indent="-356438" algn="l" defTabSz="913943" rtl="0" eaLnBrk="1" latinLnBrk="0" hangingPunct="1">
        <a:spcBef>
          <a:spcPct val="20000"/>
        </a:spcBef>
        <a:buClr>
          <a:schemeClr val="tx2"/>
        </a:buClr>
        <a:buSzPct val="70000"/>
        <a:buFont typeface="Arial" pitchFamily="34" charset="0"/>
        <a:buChar char="►"/>
        <a:defRPr sz="1199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5pPr>
      <a:lvl6pPr marL="2513343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314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286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4257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43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14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886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857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28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0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7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8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137920"/>
            <a:ext cx="10972800" cy="494792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7E89FB01-0304-4B7A-83F4-087FD710583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81250" y="6356350"/>
            <a:ext cx="303055" cy="311150"/>
            <a:chOff x="7110" y="4004"/>
            <a:chExt cx="191" cy="196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4DE1CE93-8A80-4A24-92CA-71C05E45371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769AC85D-6BA0-4E5B-A206-FB7E85E0DDB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rgbClr val="2E2E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5A99D1FF-A731-4C56-AEC5-4C61FAC7487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2E2E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7FA7D49F-D989-4CDB-9335-913430F742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28184" y="6471244"/>
            <a:ext cx="1190638" cy="180000"/>
          </a:xfrm>
          <a:prstGeom prst="rect">
            <a:avLst/>
          </a:prstGeom>
        </p:spPr>
        <p:txBody>
          <a:bodyPr/>
          <a:lstStyle>
            <a:lvl1pPr marL="0" algn="l" defTabSz="913943" rtl="0" eaLnBrk="1" latinLnBrk="0" hangingPunct="1">
              <a:defRPr lang="en-US" sz="800" kern="1200" smtClean="0">
                <a:solidFill>
                  <a:schemeClr val="bg1"/>
                </a:solidFill>
                <a:latin typeface="EYInterstate" panose="02000503020000020004" pitchFamily="2" charset="0"/>
                <a:ea typeface="+mn-ea"/>
                <a:cs typeface="+mn-cs"/>
              </a:defRPr>
            </a:lvl1pPr>
          </a:lstStyle>
          <a:p>
            <a:fld id="{A4B5463A-3910-4FE4-AD47-C1B8CF8E455B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26944631-E8AF-4601-B721-3347E3AFB2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37502" y="6471244"/>
            <a:ext cx="3084493" cy="180000"/>
          </a:xfrm>
          <a:prstGeom prst="rect">
            <a:avLst/>
          </a:prstGeom>
        </p:spPr>
        <p:txBody>
          <a:bodyPr/>
          <a:lstStyle>
            <a:lvl1pPr marL="0" algn="l" defTabSz="913943" rtl="0" eaLnBrk="1" latinLnBrk="0" hangingPunct="1">
              <a:defRPr lang="en-US" sz="800" kern="1200" smtClean="0">
                <a:solidFill>
                  <a:schemeClr val="bg1"/>
                </a:solidFill>
                <a:latin typeface="EYInterstate" panose="02000503020000020004" pitchFamily="2" charset="0"/>
                <a:ea typeface="+mn-ea"/>
                <a:cs typeface="+mn-cs"/>
              </a:defRPr>
            </a:lvl1pPr>
          </a:lstStyle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1E733AAD-1BCD-417D-A2A4-521F133E28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16900" y="6471244"/>
            <a:ext cx="662721" cy="180000"/>
          </a:xfrm>
          <a:prstGeom prst="rect">
            <a:avLst/>
          </a:prstGeom>
        </p:spPr>
        <p:txBody>
          <a:bodyPr/>
          <a:lstStyle>
            <a:lvl1pPr marL="0" algn="l" defTabSz="913943" rtl="0" eaLnBrk="1" latinLnBrk="0" hangingPunct="1">
              <a:defRPr lang="en-GB" sz="800" kern="1200" smtClean="0">
                <a:solidFill>
                  <a:schemeClr val="bg1"/>
                </a:solidFill>
                <a:latin typeface="EYInterstate" panose="02000503020000020004" pitchFamily="2" charset="0"/>
                <a:ea typeface="+mn-ea"/>
                <a:cs typeface="+mn-cs"/>
              </a:defRPr>
            </a:lvl1pPr>
          </a:lstStyle>
          <a:p>
            <a:r>
              <a:rPr lang="en-IN" dirty="0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6918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  <p:sldLayoutId id="2147483742" r:id="rId18"/>
    <p:sldLayoutId id="2147483743" r:id="rId19"/>
    <p:sldLayoutId id="2147483744" r:id="rId20"/>
    <p:sldLayoutId id="2147483745" r:id="rId21"/>
    <p:sldLayoutId id="2147483746" r:id="rId22"/>
    <p:sldLayoutId id="2147483747" r:id="rId23"/>
    <p:sldLayoutId id="2147483748" r:id="rId24"/>
    <p:sldLayoutId id="2147483749" r:id="rId25"/>
    <p:sldLayoutId id="2147483750" r:id="rId26"/>
    <p:sldLayoutId id="2147483751" r:id="rId27"/>
    <p:sldLayoutId id="2147483752" r:id="rId28"/>
    <p:sldLayoutId id="2147483753" r:id="rId29"/>
    <p:sldLayoutId id="2147483754" r:id="rId30"/>
    <p:sldLayoutId id="2147483755" r:id="rId31"/>
  </p:sldLayoutIdLst>
  <p:hf hdr="0" ftr="0" dt="0"/>
  <p:txStyles>
    <p:titleStyle>
      <a:lvl1pPr algn="l" defTabSz="913943" rtl="0" eaLnBrk="1" latinLnBrk="0" hangingPunct="1">
        <a:lnSpc>
          <a:spcPct val="85000"/>
        </a:lnSpc>
        <a:spcBef>
          <a:spcPct val="0"/>
        </a:spcBef>
        <a:buNone/>
        <a:defRPr sz="2399" b="0" kern="1200">
          <a:solidFill>
            <a:schemeClr val="bg1"/>
          </a:solidFill>
          <a:latin typeface="EYInterstate Light" panose="02000506000000020004" pitchFamily="2" charset="0"/>
          <a:ea typeface="+mj-ea"/>
          <a:cs typeface="Arial" pitchFamily="34" charset="0"/>
        </a:defRPr>
      </a:lvl1pPr>
    </p:titleStyle>
    <p:bodyStyle>
      <a:lvl1pPr marL="356438" indent="-356438" algn="l" defTabSz="913943" rtl="0" eaLnBrk="1" latinLnBrk="0" hangingPunct="1">
        <a:spcBef>
          <a:spcPct val="20000"/>
        </a:spcBef>
        <a:buClr>
          <a:schemeClr val="tx2"/>
        </a:buClr>
        <a:buSzPct val="70000"/>
        <a:buFont typeface="Arial" pitchFamily="34" charset="0"/>
        <a:buChar char="►"/>
        <a:defRPr sz="1999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1pPr>
      <a:lvl2pPr marL="712875" indent="-356438" algn="l" defTabSz="913943" rtl="0" eaLnBrk="1" latinLnBrk="0" hangingPunct="1">
        <a:spcBef>
          <a:spcPct val="20000"/>
        </a:spcBef>
        <a:buClr>
          <a:schemeClr val="tx2"/>
        </a:buClr>
        <a:buSzPct val="70000"/>
        <a:buFont typeface="Arial" pitchFamily="34" charset="0"/>
        <a:buChar char="►"/>
        <a:defRPr sz="1799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2pPr>
      <a:lvl3pPr marL="1069313" indent="-356438" algn="l" defTabSz="913943" rtl="0" eaLnBrk="1" latinLnBrk="0" hangingPunct="1">
        <a:spcBef>
          <a:spcPct val="20000"/>
        </a:spcBef>
        <a:buClr>
          <a:schemeClr val="tx2"/>
        </a:buClr>
        <a:buSzPct val="70000"/>
        <a:buFont typeface="Arial" pitchFamily="34" charset="0"/>
        <a:buChar char="►"/>
        <a:defRPr sz="1599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3pPr>
      <a:lvl4pPr marL="1425751" indent="-356438" algn="l" defTabSz="913943" rtl="0" eaLnBrk="1" latinLnBrk="0" hangingPunct="1">
        <a:spcBef>
          <a:spcPct val="20000"/>
        </a:spcBef>
        <a:buClr>
          <a:schemeClr val="tx2"/>
        </a:buClr>
        <a:buSzPct val="70000"/>
        <a:buFont typeface="Arial" pitchFamily="34" charset="0"/>
        <a:buChar char="►"/>
        <a:defRPr sz="1399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4pPr>
      <a:lvl5pPr marL="1782188" indent="-356438" algn="l" defTabSz="913943" rtl="0" eaLnBrk="1" latinLnBrk="0" hangingPunct="1">
        <a:spcBef>
          <a:spcPct val="20000"/>
        </a:spcBef>
        <a:buClr>
          <a:schemeClr val="tx2"/>
        </a:buClr>
        <a:buSzPct val="70000"/>
        <a:buFont typeface="Arial" pitchFamily="34" charset="0"/>
        <a:buChar char="►"/>
        <a:defRPr sz="1199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5pPr>
      <a:lvl6pPr marL="2513343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314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286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4257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43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14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886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857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28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0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7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8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137920"/>
            <a:ext cx="10972800" cy="494792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7E89FB01-0304-4B7A-83F4-087FD710583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81250" y="6356350"/>
            <a:ext cx="303055" cy="311150"/>
            <a:chOff x="7110" y="4004"/>
            <a:chExt cx="191" cy="196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4DE1CE93-8A80-4A24-92CA-71C05E45371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769AC85D-6BA0-4E5B-A206-FB7E85E0DDB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rgbClr val="2E2E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5A99D1FF-A731-4C56-AEC5-4C61FAC7487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2E2E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7FA7D49F-D989-4CDB-9335-913430F742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28184" y="6471244"/>
            <a:ext cx="1190638" cy="180000"/>
          </a:xfrm>
          <a:prstGeom prst="rect">
            <a:avLst/>
          </a:prstGeom>
        </p:spPr>
        <p:txBody>
          <a:bodyPr/>
          <a:lstStyle>
            <a:lvl1pPr marL="0" algn="l" defTabSz="913943" rtl="0" eaLnBrk="1" latinLnBrk="0" hangingPunct="1">
              <a:defRPr lang="en-US" sz="800" kern="1200" smtClean="0">
                <a:solidFill>
                  <a:schemeClr val="bg1"/>
                </a:solidFill>
                <a:latin typeface="EYInterstate" panose="02000503020000020004" pitchFamily="2" charset="0"/>
                <a:ea typeface="+mn-ea"/>
                <a:cs typeface="+mn-cs"/>
              </a:defRPr>
            </a:lvl1pPr>
          </a:lstStyle>
          <a:p>
            <a:fld id="{A7100257-1BC6-4873-8F55-DA97C4F73818}" type="datetime3">
              <a:rPr lang="en-US" smtClean="0"/>
              <a:t>10 March 2021</a:t>
            </a:fld>
            <a:endParaRPr lang="en-IN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26944631-E8AF-4601-B721-3347E3AFB2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37502" y="6471244"/>
            <a:ext cx="3084493" cy="180000"/>
          </a:xfrm>
          <a:prstGeom prst="rect">
            <a:avLst/>
          </a:prstGeom>
        </p:spPr>
        <p:txBody>
          <a:bodyPr/>
          <a:lstStyle>
            <a:lvl1pPr marL="0" algn="l" defTabSz="913943" rtl="0" eaLnBrk="1" latinLnBrk="0" hangingPunct="1">
              <a:defRPr lang="en-US" sz="800" kern="1200" smtClean="0">
                <a:solidFill>
                  <a:schemeClr val="bg1"/>
                </a:solidFill>
                <a:latin typeface="EYInterstate" panose="02000503020000020004" pitchFamily="2" charset="0"/>
                <a:ea typeface="+mn-ea"/>
                <a:cs typeface="+mn-cs"/>
              </a:defRPr>
            </a:lvl1pPr>
          </a:lstStyle>
          <a:p>
            <a:r>
              <a:rPr lang="en-IN" dirty="0"/>
              <a:t>Solar Energy Investment Attractiveness Index</a:t>
            </a:r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1E733AAD-1BCD-417D-A2A4-521F133E28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16900" y="6471244"/>
            <a:ext cx="662721" cy="180000"/>
          </a:xfrm>
          <a:prstGeom prst="rect">
            <a:avLst/>
          </a:prstGeom>
        </p:spPr>
        <p:txBody>
          <a:bodyPr/>
          <a:lstStyle>
            <a:lvl1pPr marL="0" algn="l" defTabSz="913943" rtl="0" eaLnBrk="1" latinLnBrk="0" hangingPunct="1">
              <a:defRPr lang="en-GB" sz="800" kern="1200" smtClean="0">
                <a:solidFill>
                  <a:schemeClr val="bg1"/>
                </a:solidFill>
                <a:latin typeface="EYInterstate" panose="02000503020000020004" pitchFamily="2" charset="0"/>
                <a:ea typeface="+mn-ea"/>
                <a:cs typeface="+mn-cs"/>
              </a:defRPr>
            </a:lvl1pPr>
          </a:lstStyle>
          <a:p>
            <a:r>
              <a:rPr lang="en-IN" dirty="0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51504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  <p:sldLayoutId id="2147483774" r:id="rId18"/>
    <p:sldLayoutId id="2147483775" r:id="rId19"/>
    <p:sldLayoutId id="2147483776" r:id="rId20"/>
    <p:sldLayoutId id="2147483777" r:id="rId21"/>
    <p:sldLayoutId id="2147483778" r:id="rId22"/>
    <p:sldLayoutId id="2147483779" r:id="rId23"/>
    <p:sldLayoutId id="2147483780" r:id="rId24"/>
    <p:sldLayoutId id="2147483781" r:id="rId25"/>
    <p:sldLayoutId id="2147483782" r:id="rId26"/>
    <p:sldLayoutId id="2147483783" r:id="rId27"/>
    <p:sldLayoutId id="2147483784" r:id="rId28"/>
    <p:sldLayoutId id="2147483785" r:id="rId29"/>
    <p:sldLayoutId id="2147483786" r:id="rId30"/>
    <p:sldLayoutId id="2147483787" r:id="rId31"/>
  </p:sldLayoutIdLst>
  <p:hf hdr="0"/>
  <p:txStyles>
    <p:titleStyle>
      <a:lvl1pPr algn="l" defTabSz="913943" rtl="0" eaLnBrk="1" latinLnBrk="0" hangingPunct="1">
        <a:lnSpc>
          <a:spcPct val="85000"/>
        </a:lnSpc>
        <a:spcBef>
          <a:spcPct val="0"/>
        </a:spcBef>
        <a:buNone/>
        <a:defRPr sz="2399" b="0" kern="1200">
          <a:solidFill>
            <a:schemeClr val="bg1"/>
          </a:solidFill>
          <a:latin typeface="EYInterstate Light" panose="02000506000000020004" pitchFamily="2" charset="0"/>
          <a:ea typeface="+mj-ea"/>
          <a:cs typeface="Arial" pitchFamily="34" charset="0"/>
        </a:defRPr>
      </a:lvl1pPr>
    </p:titleStyle>
    <p:bodyStyle>
      <a:lvl1pPr marL="356438" indent="-356438" algn="l" defTabSz="913943" rtl="0" eaLnBrk="1" latinLnBrk="0" hangingPunct="1">
        <a:spcBef>
          <a:spcPct val="20000"/>
        </a:spcBef>
        <a:buClr>
          <a:schemeClr val="tx2"/>
        </a:buClr>
        <a:buSzPct val="70000"/>
        <a:buFont typeface="Arial" pitchFamily="34" charset="0"/>
        <a:buChar char="►"/>
        <a:defRPr sz="1999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1pPr>
      <a:lvl2pPr marL="712875" indent="-356438" algn="l" defTabSz="913943" rtl="0" eaLnBrk="1" latinLnBrk="0" hangingPunct="1">
        <a:spcBef>
          <a:spcPct val="20000"/>
        </a:spcBef>
        <a:buClr>
          <a:schemeClr val="tx2"/>
        </a:buClr>
        <a:buSzPct val="70000"/>
        <a:buFont typeface="Arial" pitchFamily="34" charset="0"/>
        <a:buChar char="►"/>
        <a:defRPr sz="1799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2pPr>
      <a:lvl3pPr marL="1069313" indent="-356438" algn="l" defTabSz="913943" rtl="0" eaLnBrk="1" latinLnBrk="0" hangingPunct="1">
        <a:spcBef>
          <a:spcPct val="20000"/>
        </a:spcBef>
        <a:buClr>
          <a:schemeClr val="tx2"/>
        </a:buClr>
        <a:buSzPct val="70000"/>
        <a:buFont typeface="Arial" pitchFamily="34" charset="0"/>
        <a:buChar char="►"/>
        <a:defRPr sz="1599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3pPr>
      <a:lvl4pPr marL="1425751" indent="-356438" algn="l" defTabSz="913943" rtl="0" eaLnBrk="1" latinLnBrk="0" hangingPunct="1">
        <a:spcBef>
          <a:spcPct val="20000"/>
        </a:spcBef>
        <a:buClr>
          <a:schemeClr val="tx2"/>
        </a:buClr>
        <a:buSzPct val="70000"/>
        <a:buFont typeface="Arial" pitchFamily="34" charset="0"/>
        <a:buChar char="►"/>
        <a:defRPr sz="1399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4pPr>
      <a:lvl5pPr marL="1782188" indent="-356438" algn="l" defTabSz="913943" rtl="0" eaLnBrk="1" latinLnBrk="0" hangingPunct="1">
        <a:spcBef>
          <a:spcPct val="20000"/>
        </a:spcBef>
        <a:buClr>
          <a:schemeClr val="tx2"/>
        </a:buClr>
        <a:buSzPct val="70000"/>
        <a:buFont typeface="Arial" pitchFamily="34" charset="0"/>
        <a:buChar char="►"/>
        <a:defRPr sz="1199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5pPr>
      <a:lvl6pPr marL="2513343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314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286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4257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43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14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886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857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28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0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7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tags" Target="../tags/tag10.xml"/><Relationship Id="rId7" Type="http://schemas.openxmlformats.org/officeDocument/2006/relationships/image" Target="../media/image5.emf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8.xml"/><Relationship Id="rId9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12.xml"/><Relationship Id="rId7" Type="http://schemas.openxmlformats.org/officeDocument/2006/relationships/image" Target="../media/image5.emf"/><Relationship Id="rId2" Type="http://schemas.openxmlformats.org/officeDocument/2006/relationships/tags" Target="../tags/tag1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5.bin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tags" Target="../tags/tag14.xml"/><Relationship Id="rId7" Type="http://schemas.openxmlformats.org/officeDocument/2006/relationships/oleObject" Target="../embeddings/oleObject6.bin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chart" Target="../charts/chart3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8.xml"/><Relationship Id="rId9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tags" Target="../tags/tag16.xml"/><Relationship Id="rId7" Type="http://schemas.openxmlformats.org/officeDocument/2006/relationships/oleObject" Target="../embeddings/oleObject6.bin"/><Relationship Id="rId2" Type="http://schemas.openxmlformats.org/officeDocument/2006/relationships/tags" Target="../tags/tag15.xml"/><Relationship Id="rId1" Type="http://schemas.openxmlformats.org/officeDocument/2006/relationships/vmlDrawing" Target="../drawings/vmlDrawing8.vml"/><Relationship Id="rId6" Type="http://schemas.openxmlformats.org/officeDocument/2006/relationships/chart" Target="../charts/chart5.xml"/><Relationship Id="rId5" Type="http://schemas.openxmlformats.org/officeDocument/2006/relationships/notesSlide" Target="../notesSlides/notesSlide5.xml"/><Relationship Id="rId10" Type="http://schemas.openxmlformats.org/officeDocument/2006/relationships/chart" Target="../charts/chart7.xml"/><Relationship Id="rId4" Type="http://schemas.openxmlformats.org/officeDocument/2006/relationships/slideLayout" Target="../slideLayouts/slideLayout78.xml"/><Relationship Id="rId9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5.emf"/><Relationship Id="rId2" Type="http://schemas.openxmlformats.org/officeDocument/2006/relationships/tags" Target="../tags/tag1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5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78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A2EC4-88C1-4674-9CCE-3EA18C624D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0466" y="2196055"/>
            <a:ext cx="4665306" cy="119562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IN" sz="2800" b="1" dirty="0">
                <a:solidFill>
                  <a:schemeClr val="bg2">
                    <a:lumMod val="75000"/>
                    <a:lumOff val="25000"/>
                  </a:schemeClr>
                </a:solidFill>
              </a:rPr>
              <a:t>Solar Market Trends, 2020 </a:t>
            </a:r>
            <a:br>
              <a:rPr lang="en-IN" sz="3200" b="1" dirty="0">
                <a:solidFill>
                  <a:schemeClr val="bg2">
                    <a:lumMod val="75000"/>
                    <a:lumOff val="25000"/>
                  </a:schemeClr>
                </a:solidFill>
              </a:rPr>
            </a:br>
            <a:br>
              <a:rPr lang="en-IN" sz="3198" b="1" dirty="0">
                <a:solidFill>
                  <a:schemeClr val="bg2">
                    <a:lumMod val="75000"/>
                    <a:lumOff val="25000"/>
                  </a:schemeClr>
                </a:solidFill>
              </a:rPr>
            </a:br>
            <a:r>
              <a:rPr lang="en-IN" sz="1800" b="1" i="1" dirty="0">
                <a:solidFill>
                  <a:schemeClr val="bg2">
                    <a:lumMod val="75000"/>
                    <a:lumOff val="25000"/>
                  </a:schemeClr>
                </a:solidFill>
              </a:rPr>
              <a:t>In ISA Member Countries</a:t>
            </a:r>
            <a:br>
              <a:rPr lang="en-IN" sz="2399" b="1" dirty="0">
                <a:solidFill>
                  <a:schemeClr val="bg1">
                    <a:lumMod val="75000"/>
                  </a:schemeClr>
                </a:solidFill>
              </a:rPr>
            </a:br>
            <a:endParaRPr lang="en-IN" sz="3198" b="1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CD8789-DC8C-4390-B49C-C1CEC81AE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0465" y="3781234"/>
            <a:ext cx="4200659" cy="314905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IN" sz="1600" dirty="0">
                <a:solidFill>
                  <a:schemeClr val="bg2">
                    <a:lumMod val="65000"/>
                    <a:lumOff val="35000"/>
                  </a:schemeClr>
                </a:solidFill>
              </a:rPr>
              <a:t>Report Overview</a:t>
            </a:r>
          </a:p>
        </p:txBody>
      </p:sp>
    </p:spTree>
    <p:extLst>
      <p:ext uri="{BB962C8B-B14F-4D97-AF65-F5344CB8AC3E}">
        <p14:creationId xmlns:p14="http://schemas.microsoft.com/office/powerpoint/2010/main" val="270592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"/>
                    </a14:imgEffect>
                  </a14:imgLayer>
                </a14:imgProps>
              </a:ext>
            </a:extLst>
          </a:blip>
          <a:srcRect/>
          <a:stretch>
            <a:fillRect l="44000" t="-13000" r="-56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26CC283-50E3-4BC2-9CCB-A4E4D9D8322F}"/>
              </a:ext>
            </a:extLst>
          </p:cNvPr>
          <p:cNvSpPr/>
          <p:nvPr/>
        </p:nvSpPr>
        <p:spPr>
          <a:xfrm>
            <a:off x="0" y="0"/>
            <a:ext cx="7181850" cy="6865840"/>
          </a:xfrm>
          <a:prstGeom prst="rect">
            <a:avLst/>
          </a:prstGeom>
          <a:solidFill>
            <a:srgbClr val="2E2E38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ctr" defTabSz="913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199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E26E2014-F832-49CF-B5ED-32EF6D770C56}"/>
              </a:ext>
            </a:extLst>
          </p:cNvPr>
          <p:cNvSpPr txBox="1">
            <a:spLocks/>
          </p:cNvSpPr>
          <p:nvPr/>
        </p:nvSpPr>
        <p:spPr>
          <a:xfrm>
            <a:off x="450620" y="1081456"/>
            <a:ext cx="4443171" cy="1201692"/>
          </a:xfrm>
          <a:prstGeom prst="rect">
            <a:avLst/>
          </a:prstGeom>
        </p:spPr>
        <p:txBody>
          <a:bodyPr/>
          <a:lstStyle>
            <a:lvl1pPr marL="356438" indent="-356438" algn="l" defTabSz="913943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2399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2875" indent="-356438" algn="l" defTabSz="913943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1999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313" indent="-356438" algn="l" defTabSz="913943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1799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5751" indent="-356438" algn="l" defTabSz="913943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1599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2188" indent="-356438" algn="l" defTabSz="913943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1599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3343" indent="-228486" algn="l" defTabSz="913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314" indent="-228486" algn="l" defTabSz="913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286" indent="-228486" algn="l" defTabSz="913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257" indent="-228486" algn="l" defTabSz="913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48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E600"/>
              </a:buClr>
              <a:buSzPct val="70000"/>
              <a:buFont typeface="Arial" pitchFamily="34" charset="0"/>
              <a:buNone/>
              <a:tabLst/>
              <a:defRPr/>
            </a:pPr>
            <a:r>
              <a:rPr kumimoji="0" lang="en-IN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EYInterstate Light" panose="02000506000000020004" pitchFamily="2" charset="0"/>
                <a:ea typeface="+mn-ea"/>
                <a:cs typeface="+mn-cs"/>
              </a:rPr>
              <a:t>Contents</a:t>
            </a:r>
          </a:p>
        </p:txBody>
      </p:sp>
      <p:graphicFrame>
        <p:nvGraphicFramePr>
          <p:cNvPr id="2" name="Table 5">
            <a:extLst>
              <a:ext uri="{FF2B5EF4-FFF2-40B4-BE49-F238E27FC236}">
                <a16:creationId xmlns:a16="http://schemas.microsoft.com/office/drawing/2014/main" id="{03AED6CC-BBFB-4862-A8C1-68BA377F1C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5532120"/>
              </p:ext>
            </p:extLst>
          </p:nvPr>
        </p:nvGraphicFramePr>
        <p:xfrm>
          <a:off x="536855" y="1947742"/>
          <a:ext cx="6083019" cy="30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3791">
                  <a:extLst>
                    <a:ext uri="{9D8B030D-6E8A-4147-A177-3AD203B41FA5}">
                      <a16:colId xmlns:a16="http://schemas.microsoft.com/office/drawing/2014/main" val="319275946"/>
                    </a:ext>
                  </a:extLst>
                </a:gridCol>
                <a:gridCol w="4867613">
                  <a:extLst>
                    <a:ext uri="{9D8B030D-6E8A-4147-A177-3AD203B41FA5}">
                      <a16:colId xmlns:a16="http://schemas.microsoft.com/office/drawing/2014/main" val="2967899039"/>
                    </a:ext>
                  </a:extLst>
                </a:gridCol>
                <a:gridCol w="661615">
                  <a:extLst>
                    <a:ext uri="{9D8B030D-6E8A-4147-A177-3AD203B41FA5}">
                      <a16:colId xmlns:a16="http://schemas.microsoft.com/office/drawing/2014/main" val="656868906"/>
                    </a:ext>
                  </a:extLst>
                </a:gridCol>
              </a:tblGrid>
              <a:tr h="520951"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en-IN" sz="1600" b="0" dirty="0">
                          <a:solidFill>
                            <a:schemeClr val="tx1"/>
                          </a:solidFill>
                          <a:latin typeface="+mn-lt"/>
                        </a:rPr>
                        <a:t>1.</a:t>
                      </a:r>
                    </a:p>
                  </a:txBody>
                  <a:tcPr marL="91392" marR="91392" marT="0" marB="108000" anchor="ctr">
                    <a:lnL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3943" rtl="0" eaLnBrk="1" latinLnBrk="0" hangingPunct="1">
                        <a:lnSpc>
                          <a:spcPct val="250000"/>
                        </a:lnSpc>
                      </a:pPr>
                      <a:r>
                        <a:rPr lang="en-IN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Objectives of the Report</a:t>
                      </a:r>
                    </a:p>
                  </a:txBody>
                  <a:tcPr marL="91392" marR="91392" marT="0" marB="108000" anchor="ctr">
                    <a:lnL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3943" rtl="0" eaLnBrk="1" latinLnBrk="0" hangingPunct="1">
                        <a:lnSpc>
                          <a:spcPct val="250000"/>
                        </a:lnSpc>
                      </a:pPr>
                      <a:r>
                        <a:rPr lang="en-IN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1392" marR="91392" marT="0" marB="108000" anchor="ctr">
                    <a:lnL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0559774"/>
                  </a:ext>
                </a:extLst>
              </a:tr>
              <a:tr h="520951"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en-IN" sz="1600" b="0" dirty="0">
                          <a:solidFill>
                            <a:schemeClr val="tx1"/>
                          </a:solidFill>
                          <a:latin typeface="+mn-lt"/>
                        </a:rPr>
                        <a:t>2.</a:t>
                      </a:r>
                    </a:p>
                  </a:txBody>
                  <a:tcPr marL="91392" marR="91392" marT="0" marB="108000" anchor="ctr">
                    <a:lnL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943" rtl="0" eaLnBrk="1" fontAlgn="auto" latinLnBrk="0" hangingPunct="1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Global Solar Markets</a:t>
                      </a:r>
                    </a:p>
                  </a:txBody>
                  <a:tcPr marL="91392" marR="91392" marT="0" marB="108000" anchor="ctr">
                    <a:lnL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3943" rtl="0" eaLnBrk="1" latinLnBrk="0" hangingPunct="1">
                        <a:lnSpc>
                          <a:spcPct val="250000"/>
                        </a:lnSpc>
                      </a:pPr>
                      <a:r>
                        <a:rPr lang="en-IN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1392" marR="91392" marT="0" marB="108000" anchor="ctr">
                    <a:lnL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565484"/>
                  </a:ext>
                </a:extLst>
              </a:tr>
              <a:tr h="520951"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en-IN" sz="1600" b="0" dirty="0">
                          <a:solidFill>
                            <a:schemeClr val="tx1"/>
                          </a:solidFill>
                          <a:latin typeface="+mn-lt"/>
                        </a:rPr>
                        <a:t>3.</a:t>
                      </a:r>
                    </a:p>
                  </a:txBody>
                  <a:tcPr marL="91392" marR="91392" marT="0" marB="108000" anchor="ctr">
                    <a:lnL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50000"/>
                        </a:lnSpc>
                      </a:pPr>
                      <a:r>
                        <a:rPr lang="en-IN" sz="1600" b="0" dirty="0">
                          <a:solidFill>
                            <a:schemeClr val="tx1"/>
                          </a:solidFill>
                          <a:latin typeface="+mn-lt"/>
                        </a:rPr>
                        <a:t>Decentralized solution for access to electricity</a:t>
                      </a:r>
                    </a:p>
                  </a:txBody>
                  <a:tcPr marL="91392" marR="91392" marT="0" marB="108000" anchor="ctr">
                    <a:lnL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en-IN" sz="1600" b="0" dirty="0">
                          <a:solidFill>
                            <a:schemeClr val="tx1"/>
                          </a:solidFill>
                          <a:latin typeface="+mn-lt"/>
                        </a:rPr>
                        <a:t>5</a:t>
                      </a:r>
                    </a:p>
                  </a:txBody>
                  <a:tcPr marL="91392" marR="91392" marT="0" marB="108000" anchor="ctr">
                    <a:lnL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4463658"/>
                  </a:ext>
                </a:extLst>
              </a:tr>
              <a:tr h="520951"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en-IN" sz="1600" b="0" dirty="0">
                          <a:solidFill>
                            <a:schemeClr val="tx1"/>
                          </a:solidFill>
                          <a:latin typeface="+mn-lt"/>
                        </a:rPr>
                        <a:t>4.</a:t>
                      </a:r>
                    </a:p>
                  </a:txBody>
                  <a:tcPr marL="91392" marR="91392" marT="0" marB="108000" anchor="ctr">
                    <a:lnL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600" b="0" dirty="0">
                          <a:solidFill>
                            <a:schemeClr val="tx1"/>
                          </a:solidFill>
                          <a:latin typeface="+mn-lt"/>
                        </a:rPr>
                        <a:t>Evolving solar applications in focus</a:t>
                      </a:r>
                    </a:p>
                  </a:txBody>
                  <a:tcPr marL="91392" marR="91392" marT="0" marB="108000" anchor="ctr">
                    <a:lnL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600" b="0" dirty="0">
                          <a:solidFill>
                            <a:schemeClr val="tx1"/>
                          </a:solidFill>
                          <a:latin typeface="+mn-lt"/>
                        </a:rPr>
                        <a:t>6</a:t>
                      </a:r>
                    </a:p>
                  </a:txBody>
                  <a:tcPr marL="91392" marR="91392" marT="0" marB="108000" anchor="ctr">
                    <a:lnL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3591414"/>
                  </a:ext>
                </a:extLst>
              </a:tr>
              <a:tr h="520951"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en-IN" sz="1600" b="0" dirty="0">
                          <a:solidFill>
                            <a:schemeClr val="tx1"/>
                          </a:solidFill>
                          <a:latin typeface="+mn-lt"/>
                        </a:rPr>
                        <a:t>5.</a:t>
                      </a:r>
                    </a:p>
                  </a:txBody>
                  <a:tcPr marL="91392" marR="91392" marT="0" marB="108000" anchor="ctr">
                    <a:lnL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600" b="0" dirty="0">
                          <a:solidFill>
                            <a:schemeClr val="tx1"/>
                          </a:solidFill>
                          <a:latin typeface="+mn-lt"/>
                        </a:rPr>
                        <a:t>Way Forward</a:t>
                      </a:r>
                    </a:p>
                  </a:txBody>
                  <a:tcPr marL="91392" marR="91392" marT="0" marB="108000" anchor="ctr">
                    <a:lnL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600" b="0" dirty="0">
                          <a:solidFill>
                            <a:schemeClr val="tx1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91392" marR="91392" marT="0" marB="108000" anchor="ctr">
                    <a:lnL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3064828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0BFAE66-BCC2-46A6-82C3-81BC73922F8B}"/>
              </a:ext>
            </a:extLst>
          </p:cNvPr>
          <p:cNvCxnSpPr>
            <a:cxnSpLocks/>
          </p:cNvCxnSpPr>
          <p:nvPr/>
        </p:nvCxnSpPr>
        <p:spPr>
          <a:xfrm>
            <a:off x="536856" y="1682302"/>
            <a:ext cx="4006569" cy="0"/>
          </a:xfrm>
          <a:prstGeom prst="line">
            <a:avLst/>
          </a:prstGeom>
          <a:ln w="9525">
            <a:solidFill>
              <a:schemeClr val="tx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C2CE10BA-92B0-4FDE-9BBE-9782BAF61E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1851" y="0"/>
            <a:ext cx="5010150" cy="687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225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FEDDFEF-B16B-4BBA-B895-DD884B729687}"/>
              </a:ext>
            </a:extLst>
          </p:cNvPr>
          <p:cNvSpPr/>
          <p:nvPr/>
        </p:nvSpPr>
        <p:spPr>
          <a:xfrm>
            <a:off x="609600" y="4619037"/>
            <a:ext cx="5553075" cy="1477958"/>
          </a:xfrm>
          <a:prstGeom prst="rect">
            <a:avLst/>
          </a:prstGeom>
          <a:solidFill>
            <a:srgbClr val="646464">
              <a:lumMod val="20000"/>
              <a:lumOff val="8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t" anchorCtr="0"/>
          <a:lstStyle/>
          <a:p>
            <a:pPr marR="0" lvl="0"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/>
            </a:pPr>
            <a:r>
              <a:rPr lang="en-IN" sz="1600" b="1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For Governments</a:t>
            </a:r>
          </a:p>
          <a:p>
            <a:pPr marR="0" lvl="0"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/>
            </a:pPr>
            <a:endParaRPr lang="en-IN" sz="1600" b="1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  <a:p>
            <a:pPr marR="0" lvl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/>
            </a:pPr>
            <a:r>
              <a:rPr lang="en-IN" sz="16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Insights on key solar market trends in the region and across the world and various evolving applications of solar.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24C31-CCBB-4967-AD9E-D674AC3D2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69374"/>
            <a:ext cx="10972800" cy="416550"/>
          </a:xfrm>
        </p:spPr>
        <p:txBody>
          <a:bodyPr/>
          <a:lstStyle/>
          <a:p>
            <a:r>
              <a:rPr lang="en-US" b="1" kern="0" dirty="0"/>
              <a:t>Solar Market Trends report</a:t>
            </a:r>
            <a:endParaRPr lang="en-IN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886FBF7-C8F8-4781-B616-81C32083073E}"/>
              </a:ext>
            </a:extLst>
          </p:cNvPr>
          <p:cNvGrpSpPr/>
          <p:nvPr/>
        </p:nvGrpSpPr>
        <p:grpSpPr>
          <a:xfrm>
            <a:off x="609600" y="1031081"/>
            <a:ext cx="8543730" cy="2858904"/>
            <a:chOff x="609600" y="1174123"/>
            <a:chExt cx="6224317" cy="211312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F92F0DE-8165-4379-BE70-1450C69EBFB3}"/>
                </a:ext>
              </a:extLst>
            </p:cNvPr>
            <p:cNvSpPr/>
            <p:nvPr/>
          </p:nvSpPr>
          <p:spPr>
            <a:xfrm>
              <a:off x="616899" y="1289614"/>
              <a:ext cx="6217018" cy="1997636"/>
            </a:xfrm>
            <a:prstGeom prst="rect">
              <a:avLst/>
            </a:prstGeom>
            <a:solidFill>
              <a:srgbClr val="646464">
                <a:lumMod val="20000"/>
                <a:lumOff val="8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t" anchorCtr="0"/>
            <a:lstStyle/>
            <a:p>
              <a:pPr marL="0" marR="0" lvl="0" indent="0" algn="l" defTabSz="913658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D200"/>
                </a:buClr>
                <a:buSzPct val="70000"/>
                <a:buFontTx/>
                <a:buNone/>
                <a:tabLst/>
                <a:defRPr/>
              </a:pPr>
              <a:endParaRPr kumimoji="0" lang="en-IN" sz="1599" b="0" i="0" u="none" strike="noStrike" kern="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+mn-cs"/>
              </a:endParaRPr>
            </a:p>
            <a:p>
              <a:pPr marL="285607" marR="0" lvl="0" indent="-285607" algn="l" defTabSz="913658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D200"/>
                </a:buClr>
                <a:buSzPct val="70000"/>
                <a:buFont typeface="Arial" panose="020B0604020202020204" pitchFamily="34" charset="0"/>
                <a:buChar char="►"/>
                <a:tabLst/>
                <a:defRPr/>
              </a:pPr>
              <a:endParaRPr kumimoji="0" lang="en-IN" sz="1799" b="0" i="0" u="none" strike="noStrike" kern="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+mn-cs"/>
              </a:endParaRPr>
            </a:p>
            <a:p>
              <a:pPr algn="just"/>
              <a:endParaRPr lang="en-IN" sz="1600" dirty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en-IN" sz="1600" dirty="0">
                  <a:solidFill>
                    <a:schemeClr val="bg1"/>
                  </a:solidFill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To provide a </a:t>
              </a:r>
              <a:r>
                <a:rPr lang="en-IN" sz="1600" b="1" dirty="0">
                  <a:solidFill>
                    <a:schemeClr val="bg1"/>
                  </a:solidFill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macroscopic view on key developments in solar towards </a:t>
              </a:r>
              <a:r>
                <a:rPr lang="en-IN" sz="1600" dirty="0">
                  <a:solidFill>
                    <a:schemeClr val="bg1"/>
                  </a:solidFill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capacity additions, emerging technologies and applications gaining traction in the solar market. 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en-IN" sz="1600" dirty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en-IN" sz="1600" dirty="0">
                  <a:solidFill>
                    <a:schemeClr val="bg1"/>
                  </a:solidFill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It aims to cover trends in solar power with a </a:t>
              </a:r>
              <a:r>
                <a:rPr lang="en-IN" sz="1600" b="1" dirty="0">
                  <a:solidFill>
                    <a:schemeClr val="bg1"/>
                  </a:solidFill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strong emphasis on ISA member countries</a:t>
              </a:r>
              <a:r>
                <a:rPr lang="en-IN" sz="1600" dirty="0">
                  <a:solidFill>
                    <a:schemeClr val="bg1"/>
                  </a:solidFill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 with case studies such as floating solar and agricultural pumps that cab be replicated by the members.</a:t>
              </a:r>
              <a:endParaRPr lang="en-IN" sz="16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1BD09A2-724A-4803-8C59-D51C3DA28971}"/>
                </a:ext>
              </a:extLst>
            </p:cNvPr>
            <p:cNvSpPr/>
            <p:nvPr/>
          </p:nvSpPr>
          <p:spPr>
            <a:xfrm>
              <a:off x="609600" y="1174123"/>
              <a:ext cx="2277871" cy="425587"/>
            </a:xfrm>
            <a:prstGeom prst="rect">
              <a:avLst/>
            </a:prstGeom>
            <a:solidFill>
              <a:srgbClr val="FFD2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 anchorCtr="0"/>
            <a:lstStyle/>
            <a:p>
              <a:pPr marL="0" marR="0" lvl="0" indent="0" algn="ctr" defTabSz="9136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999" b="1" i="0" u="none" strike="noStrike" kern="0" cap="none" spc="0" normalizeH="0" baseline="0" noProof="0" dirty="0">
                  <a:ln>
                    <a:noFill/>
                  </a:ln>
                  <a:solidFill>
                    <a:srgbClr val="2E2E38"/>
                  </a:solidFill>
                  <a:effectLst/>
                  <a:uLnTx/>
                  <a:uFillTx/>
                  <a:latin typeface="EYInterstate Light"/>
                  <a:ea typeface="+mn-ea"/>
                  <a:cs typeface="+mn-cs"/>
                </a:rPr>
                <a:t>Objectives</a:t>
              </a:r>
              <a:endParaRPr kumimoji="0" lang="en-IN" sz="1999" b="1" i="0" u="none" strike="noStrike" kern="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+mn-cs"/>
              </a:endParaRPr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id="{73051EE2-19DF-4FB4-AE11-D9ED7BE3E499}"/>
                </a:ext>
              </a:extLst>
            </p:cNvPr>
            <p:cNvSpPr/>
            <p:nvPr/>
          </p:nvSpPr>
          <p:spPr>
            <a:xfrm rot="10800000">
              <a:off x="615040" y="1597957"/>
              <a:ext cx="130561" cy="228483"/>
            </a:xfrm>
            <a:prstGeom prst="rtTriangle">
              <a:avLst/>
            </a:prstGeom>
            <a:solidFill>
              <a:srgbClr val="FFD200">
                <a:lumMod val="75000"/>
              </a:srgbClr>
            </a:solidFill>
            <a:ln w="9525" cap="flat" cmpd="sng" algn="ctr">
              <a:solidFill>
                <a:srgbClr val="FFD200">
                  <a:lumMod val="75000"/>
                </a:srgbClr>
              </a:solidFill>
              <a:prstDash val="solid"/>
            </a:ln>
            <a:effectLst/>
          </p:spPr>
          <p:txBody>
            <a:bodyPr rtlCol="0" anchor="t" anchorCtr="0"/>
            <a:lstStyle/>
            <a:p>
              <a:pPr marL="0" marR="0" lvl="0" indent="0" algn="ctr" defTabSz="9136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99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/>
                <a:ea typeface="+mn-ea"/>
                <a:cs typeface="+mn-cs"/>
              </a:endParaRP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D6E27BE9-12EF-4489-A5CA-1C7F99304405}"/>
              </a:ext>
            </a:extLst>
          </p:cNvPr>
          <p:cNvSpPr/>
          <p:nvPr/>
        </p:nvSpPr>
        <p:spPr>
          <a:xfrm>
            <a:off x="609600" y="4046236"/>
            <a:ext cx="10782300" cy="416550"/>
          </a:xfrm>
          <a:prstGeom prst="rect">
            <a:avLst/>
          </a:prstGeom>
          <a:solidFill>
            <a:srgbClr val="FFD200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9136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999" b="1" kern="0" dirty="0">
                <a:solidFill>
                  <a:srgbClr val="2E2E38"/>
                </a:solidFill>
                <a:latin typeface="EYInterstate Light"/>
              </a:rPr>
              <a:t>Solar Market Trends Report </a:t>
            </a:r>
            <a:endParaRPr kumimoji="0" lang="en-IN" sz="1999" b="1" i="0" u="none" strike="noStrike" kern="0" cap="none" spc="0" normalizeH="0" baseline="0" noProof="0" dirty="0">
              <a:ln>
                <a:noFill/>
              </a:ln>
              <a:solidFill>
                <a:srgbClr val="2E2E38"/>
              </a:solidFill>
              <a:effectLst/>
              <a:uLnTx/>
              <a:uFillTx/>
              <a:latin typeface="EYInterstate Light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9989EC1-12D0-46C8-B556-6463F68AA93E}"/>
              </a:ext>
            </a:extLst>
          </p:cNvPr>
          <p:cNvSpPr/>
          <p:nvPr/>
        </p:nvSpPr>
        <p:spPr>
          <a:xfrm>
            <a:off x="6372225" y="4648831"/>
            <a:ext cx="5019675" cy="1448164"/>
          </a:xfrm>
          <a:prstGeom prst="rect">
            <a:avLst/>
          </a:prstGeom>
          <a:solidFill>
            <a:srgbClr val="646464">
              <a:lumMod val="20000"/>
              <a:lumOff val="8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t" anchorCtr="0"/>
          <a:lstStyle/>
          <a:p>
            <a:pPr marR="0" lvl="0"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/>
            </a:pPr>
            <a:r>
              <a:rPr lang="en-IN" sz="1600" b="1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For Financial Institutions</a:t>
            </a:r>
          </a:p>
          <a:p>
            <a:pPr marR="0" lvl="0"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/>
            </a:pPr>
            <a:endParaRPr lang="en-IN" sz="1600" b="1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  <a:p>
            <a:pPr marR="0" lvl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/>
            </a:pPr>
            <a:r>
              <a:rPr lang="en-IN" sz="16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Developments in key focus areas and emerging technologies in solar ecosystem</a:t>
            </a:r>
          </a:p>
          <a:p>
            <a:pPr marL="285607" marR="0" lvl="0" indent="-285607" defTabSz="913658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D200"/>
              </a:buClr>
              <a:buSzPct val="70000"/>
              <a:buFont typeface="Arial" panose="020B0604020202020204" pitchFamily="34" charset="0"/>
              <a:buChar char="►"/>
              <a:tabLst/>
              <a:defRPr/>
            </a:pPr>
            <a:endParaRPr kumimoji="0" lang="en-IN" sz="1199" b="0" i="0" u="none" strike="noStrike" kern="0" cap="none" spc="0" normalizeH="0" baseline="0" noProof="0" dirty="0">
              <a:ln>
                <a:noFill/>
              </a:ln>
              <a:solidFill>
                <a:srgbClr val="2E2E38"/>
              </a:solidFill>
              <a:effectLst/>
              <a:uLnTx/>
              <a:uFillTx/>
              <a:latin typeface="EYInterstate Light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097120-FE5D-4FC1-A010-CC4130ADCD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0938" y="1169893"/>
            <a:ext cx="1950962" cy="2720092"/>
          </a:xfrm>
          <a:prstGeom prst="rect">
            <a:avLst/>
          </a:prstGeom>
          <a:ln>
            <a:solidFill>
              <a:schemeClr val="bg2">
                <a:lumMod val="75000"/>
                <a:lumOff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9821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7" y="337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think-cell Slide" r:id="rId6" imgW="415" imgH="416" progId="TCLayout.ActiveDocument.1">
                  <p:embed/>
                </p:oleObj>
              </mc:Choice>
              <mc:Fallback>
                <p:oleObj name="think-cell Slide" r:id="rId6" imgW="415" imgH="416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7" y="337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>
            <p:custDataLst>
              <p:tags r:id="rId3"/>
            </p:custDataLst>
          </p:nvPr>
        </p:nvSpPr>
        <p:spPr>
          <a:xfrm>
            <a:off x="0" y="1785"/>
            <a:ext cx="158667" cy="158667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399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YInterstate Light" panose="02000506000000020004" pitchFamily="2" charset="0"/>
              <a:ea typeface="+mn-ea"/>
              <a:cs typeface="Arial" panose="020B0604020202020204" pitchFamily="34" charset="0"/>
              <a:sym typeface="EYInterstate Light" panose="02000506000000020004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44849"/>
            <a:ext cx="10972800" cy="590400"/>
          </a:xfrm>
        </p:spPr>
        <p:txBody>
          <a:bodyPr anchor="ctr"/>
          <a:lstStyle/>
          <a:p>
            <a:r>
              <a:rPr lang="en-IN" b="1" dirty="0"/>
              <a:t>Global Solar Markets </a:t>
            </a:r>
            <a:r>
              <a:rPr lang="en-IN" sz="1800" i="1" dirty="0"/>
              <a:t>– RE (primarily Solar) to lead the way in capacity additions by 2040</a:t>
            </a:r>
            <a:endParaRPr lang="en-GB" i="1" dirty="0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2D7E0FB7-7EDF-4B05-B741-7C2BD8F026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9113976"/>
              </p:ext>
            </p:extLst>
          </p:nvPr>
        </p:nvGraphicFramePr>
        <p:xfrm>
          <a:off x="-50154" y="2533129"/>
          <a:ext cx="5721539" cy="23899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AC8EA451-96A4-45F7-8FD0-CF8296092067}"/>
              </a:ext>
            </a:extLst>
          </p:cNvPr>
          <p:cNvSpPr/>
          <p:nvPr/>
        </p:nvSpPr>
        <p:spPr>
          <a:xfrm>
            <a:off x="1310845" y="2335109"/>
            <a:ext cx="299954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400" b="0" i="0" u="none" strike="noStrike" kern="1200" spc="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IN" sz="1050" b="1" kern="0" dirty="0">
                <a:solidFill>
                  <a:srgbClr val="231F20"/>
                </a:solidFill>
              </a:rPr>
              <a:t>Total installed solar PV capacity 2019 (GW)</a:t>
            </a:r>
            <a:r>
              <a:rPr lang="en-IN" sz="1050" b="1" kern="0" baseline="30000" dirty="0">
                <a:solidFill>
                  <a:srgbClr val="231F20"/>
                </a:solidFill>
              </a:rPr>
              <a:t>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00922F-5630-446D-B1E4-0F12EE142D95}"/>
              </a:ext>
            </a:extLst>
          </p:cNvPr>
          <p:cNvSpPr txBox="1"/>
          <p:nvPr/>
        </p:nvSpPr>
        <p:spPr>
          <a:xfrm>
            <a:off x="2309368" y="3480795"/>
            <a:ext cx="670783" cy="298543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 algn="ctr"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IN" sz="1000" dirty="0">
                <a:solidFill>
                  <a:srgbClr val="231F20"/>
                </a:solidFill>
              </a:rPr>
              <a:t>ISA</a:t>
            </a:r>
            <a:r>
              <a:rPr lang="en-IN" sz="1000" i="1" dirty="0">
                <a:solidFill>
                  <a:srgbClr val="231F20"/>
                </a:solidFill>
              </a:rPr>
              <a:t> </a:t>
            </a:r>
            <a:r>
              <a:rPr lang="en-IN" sz="1000" dirty="0">
                <a:solidFill>
                  <a:srgbClr val="231F20"/>
                </a:solidFill>
              </a:rPr>
              <a:t>Members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7AF9301-A651-45CC-9E47-B5C7EECA58AA}"/>
              </a:ext>
            </a:extLst>
          </p:cNvPr>
          <p:cNvGrpSpPr/>
          <p:nvPr/>
        </p:nvGrpSpPr>
        <p:grpSpPr>
          <a:xfrm>
            <a:off x="5996418" y="2344470"/>
            <a:ext cx="5240543" cy="2578588"/>
            <a:chOff x="4134657" y="963800"/>
            <a:chExt cx="3410605" cy="3133577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EEE5CAC-C1D3-47C7-AF20-632DFC26F7ED}"/>
                </a:ext>
              </a:extLst>
            </p:cNvPr>
            <p:cNvSpPr/>
            <p:nvPr/>
          </p:nvSpPr>
          <p:spPr>
            <a:xfrm>
              <a:off x="4217356" y="963800"/>
              <a:ext cx="3096344" cy="3085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400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kumimoji="0" lang="en-US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231F20"/>
                  </a:solidFill>
                  <a:effectLst/>
                  <a:uLnTx/>
                  <a:uFillTx/>
                </a:rPr>
                <a:t>Solar PV generation (BUs)</a:t>
              </a:r>
              <a:endParaRPr kumimoji="0" lang="en-US" sz="1050" b="1" i="0" u="none" strike="noStrike" kern="0" cap="none" spc="0" normalizeH="0" baseline="3000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</a:endParaRPr>
            </a:p>
          </p:txBody>
        </p:sp>
        <p:graphicFrame>
          <p:nvGraphicFramePr>
            <p:cNvPr id="32" name="Chart 31">
              <a:extLst>
                <a:ext uri="{FF2B5EF4-FFF2-40B4-BE49-F238E27FC236}">
                  <a16:creationId xmlns:a16="http://schemas.microsoft.com/office/drawing/2014/main" id="{57869EE3-3778-4AFF-BFAD-C6265EF66402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796597903"/>
                </p:ext>
              </p:extLst>
            </p:nvPr>
          </p:nvGraphicFramePr>
          <p:xfrm>
            <a:off x="4134657" y="1317612"/>
            <a:ext cx="3410605" cy="277976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</p:grp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CA003F7-5869-439A-921C-C74F9E3F7263}"/>
              </a:ext>
            </a:extLst>
          </p:cNvPr>
          <p:cNvCxnSpPr>
            <a:cxnSpLocks/>
          </p:cNvCxnSpPr>
          <p:nvPr/>
        </p:nvCxnSpPr>
        <p:spPr>
          <a:xfrm flipV="1">
            <a:off x="7166922" y="3783751"/>
            <a:ext cx="389549" cy="460668"/>
          </a:xfrm>
          <a:prstGeom prst="straightConnector1">
            <a:avLst/>
          </a:prstGeom>
          <a:ln w="9525">
            <a:solidFill>
              <a:srgbClr val="231F2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98C5A92C-2E66-4397-BAF6-696D41BEE588}"/>
              </a:ext>
            </a:extLst>
          </p:cNvPr>
          <p:cNvSpPr txBox="1"/>
          <p:nvPr/>
        </p:nvSpPr>
        <p:spPr>
          <a:xfrm rot="18733977">
            <a:off x="6967141" y="3804181"/>
            <a:ext cx="511843" cy="246221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rgbClr val="27ACAA"/>
              </a:buClr>
              <a:buSzPct val="70000"/>
              <a:buFontTx/>
              <a:buNone/>
              <a:tabLst/>
              <a:defRPr/>
            </a:pPr>
            <a:r>
              <a:rPr lang="en-US" sz="800" dirty="0">
                <a:solidFill>
                  <a:srgbClr val="231F20"/>
                </a:solidFill>
                <a:latin typeface="Arial (Body)"/>
              </a:rPr>
              <a:t>6.4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 (Body)"/>
              </a:rPr>
              <a:t>% CAGR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D4E57A9-F19B-4F05-9413-74D96584898A}"/>
              </a:ext>
            </a:extLst>
          </p:cNvPr>
          <p:cNvCxnSpPr>
            <a:cxnSpLocks/>
          </p:cNvCxnSpPr>
          <p:nvPr/>
        </p:nvCxnSpPr>
        <p:spPr>
          <a:xfrm flipV="1">
            <a:off x="9572625" y="3090989"/>
            <a:ext cx="339322" cy="1016814"/>
          </a:xfrm>
          <a:prstGeom prst="straightConnector1">
            <a:avLst/>
          </a:prstGeom>
          <a:ln w="9525">
            <a:solidFill>
              <a:srgbClr val="231F2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05AB055-A16D-42FA-82CD-F1C957906F4E}"/>
              </a:ext>
            </a:extLst>
          </p:cNvPr>
          <p:cNvSpPr txBox="1"/>
          <p:nvPr/>
        </p:nvSpPr>
        <p:spPr>
          <a:xfrm rot="17518420">
            <a:off x="9188342" y="3541034"/>
            <a:ext cx="858416" cy="141577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rgbClr val="27ACAA"/>
              </a:buClr>
              <a:buSzPct val="70000"/>
              <a:buFontTx/>
              <a:buNone/>
              <a:tabLst/>
              <a:defRPr/>
            </a:pPr>
            <a:r>
              <a:rPr lang="en-US" sz="800" dirty="0">
                <a:solidFill>
                  <a:srgbClr val="231F20"/>
                </a:solidFill>
                <a:latin typeface="Arial (Body)"/>
              </a:rPr>
              <a:t>7.7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 (Body)"/>
              </a:rPr>
              <a:t>% CAGR</a:t>
            </a:r>
          </a:p>
        </p:txBody>
      </p:sp>
      <p:sp>
        <p:nvSpPr>
          <p:cNvPr id="25" name="Rechteck 40">
            <a:extLst>
              <a:ext uri="{FF2B5EF4-FFF2-40B4-BE49-F238E27FC236}">
                <a16:creationId xmlns:a16="http://schemas.microsoft.com/office/drawing/2014/main" id="{C90D30DA-30EF-4997-9861-8E94A54040CF}"/>
              </a:ext>
            </a:extLst>
          </p:cNvPr>
          <p:cNvSpPr/>
          <p:nvPr/>
        </p:nvSpPr>
        <p:spPr bwMode="gray">
          <a:xfrm>
            <a:off x="609600" y="983330"/>
            <a:ext cx="10972800" cy="1127459"/>
          </a:xfrm>
          <a:prstGeom prst="rect">
            <a:avLst/>
          </a:prstGeom>
          <a:solidFill>
            <a:schemeClr val="tx2"/>
          </a:solidFill>
        </p:spPr>
        <p:txBody>
          <a:bodyPr wrap="square" tIns="90000" bIns="36000">
            <a:noAutofit/>
          </a:bodyPr>
          <a:lstStyle/>
          <a:p>
            <a:pPr marL="285750" indent="-285750" algn="just">
              <a:lnSpc>
                <a:spcPct val="95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IN" sz="1400" kern="0" dirty="0">
                <a:solidFill>
                  <a:srgbClr val="000000"/>
                </a:solidFill>
              </a:rPr>
              <a:t>Solar PV generation is expected to grow </a:t>
            </a:r>
            <a:r>
              <a:rPr lang="en-IN" sz="1400" b="1" kern="0" dirty="0">
                <a:solidFill>
                  <a:srgbClr val="000000"/>
                </a:solidFill>
              </a:rPr>
              <a:t>at 7.7% and 6.4% in </a:t>
            </a:r>
            <a:r>
              <a:rPr lang="en-IN" sz="1400" kern="0" dirty="0">
                <a:solidFill>
                  <a:srgbClr val="000000"/>
                </a:solidFill>
              </a:rPr>
              <a:t>the Rapid Growth and Mature markets respectively by 2050. </a:t>
            </a:r>
          </a:p>
          <a:p>
            <a:pPr marL="285750" indent="-285750" algn="just">
              <a:lnSpc>
                <a:spcPct val="95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IN" sz="1400" kern="0" dirty="0">
                <a:solidFill>
                  <a:srgbClr val="000000"/>
                </a:solidFill>
              </a:rPr>
              <a:t>Solar PV and wind capacity are expected to account for </a:t>
            </a:r>
            <a:r>
              <a:rPr lang="en-IN" sz="1400" b="1" kern="0" dirty="0">
                <a:solidFill>
                  <a:srgbClr val="000000"/>
                </a:solidFill>
              </a:rPr>
              <a:t>nearly 50% of the new generation capacity additions by 2040</a:t>
            </a:r>
            <a:r>
              <a:rPr lang="en-IN" sz="1400" kern="0" dirty="0">
                <a:solidFill>
                  <a:srgbClr val="000000"/>
                </a:solidFill>
              </a:rPr>
              <a:t>. </a:t>
            </a:r>
          </a:p>
          <a:p>
            <a:pPr marL="285750" indent="-285750" algn="just">
              <a:lnSpc>
                <a:spcPct val="95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IN" sz="1400" kern="0" dirty="0">
                <a:solidFill>
                  <a:srgbClr val="000000"/>
                </a:solidFill>
              </a:rPr>
              <a:t>Global average annual investment in solar PV capacity is expected to be around </a:t>
            </a:r>
            <a:r>
              <a:rPr lang="en-IN" sz="1400" b="1" kern="0" dirty="0">
                <a:solidFill>
                  <a:srgbClr val="000000"/>
                </a:solidFill>
              </a:rPr>
              <a:t>US$ 120 billion through 2050 </a:t>
            </a:r>
            <a:r>
              <a:rPr lang="en-IN" sz="1400" kern="0" dirty="0">
                <a:solidFill>
                  <a:srgbClr val="000000"/>
                </a:solidFill>
              </a:rPr>
              <a:t>with around two thirds of this flowing to rapid growth markets. </a:t>
            </a:r>
          </a:p>
        </p:txBody>
      </p:sp>
      <p:sp>
        <p:nvSpPr>
          <p:cNvPr id="26" name="Rechteck 40">
            <a:extLst>
              <a:ext uri="{FF2B5EF4-FFF2-40B4-BE49-F238E27FC236}">
                <a16:creationId xmlns:a16="http://schemas.microsoft.com/office/drawing/2014/main" id="{22BAC788-14F8-4618-A611-73F311D380A9}"/>
              </a:ext>
            </a:extLst>
          </p:cNvPr>
          <p:cNvSpPr/>
          <p:nvPr/>
        </p:nvSpPr>
        <p:spPr bwMode="gray">
          <a:xfrm>
            <a:off x="467361" y="5506720"/>
            <a:ext cx="11479730" cy="913543"/>
          </a:xfrm>
          <a:prstGeom prst="rect">
            <a:avLst/>
          </a:prstGeom>
          <a:solidFill>
            <a:srgbClr val="F0F0F0"/>
          </a:solidFill>
        </p:spPr>
        <p:txBody>
          <a:bodyPr wrap="square" tIns="90000" bIns="36000">
            <a:noAutofit/>
          </a:bodyPr>
          <a:lstStyle/>
          <a:p>
            <a:pPr marL="285750" indent="-285750" algn="just">
              <a:lnSpc>
                <a:spcPct val="95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IN" sz="1400" dirty="0">
                <a:solidFill>
                  <a:srgbClr val="231F2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ISA member countries</a:t>
            </a:r>
            <a:r>
              <a:rPr lang="en-IN" sz="1400" i="1" dirty="0">
                <a:solidFill>
                  <a:srgbClr val="231F2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1400" dirty="0">
                <a:solidFill>
                  <a:srgbClr val="231F2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represented ~154 GW (~26.6%) of the global solar PV capacity in 2019; expected to touch 750 GW by 2030.</a:t>
            </a:r>
            <a:r>
              <a:rPr lang="en-IN" sz="1400" baseline="30000" dirty="0">
                <a:solidFill>
                  <a:srgbClr val="231F2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IN" sz="1400" dirty="0">
                <a:solidFill>
                  <a:srgbClr val="231F2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 algn="just">
              <a:lnSpc>
                <a:spcPct val="95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IN" sz="1400" dirty="0">
                <a:solidFill>
                  <a:srgbClr val="231F2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APAC region account for ~74% of the total installed solar capacity among ISA members followed by the Europe (20%) and Latin America &amp; Caribbean (5%).</a:t>
            </a:r>
            <a:r>
              <a:rPr lang="en-IN" sz="1400" baseline="30000" dirty="0">
                <a:solidFill>
                  <a:srgbClr val="231F2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IN" sz="1400" kern="0" baseline="30000" dirty="0">
              <a:solidFill>
                <a:srgbClr val="231F2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F70A151-7569-4AAE-88B4-0FFA1B484B9E}"/>
              </a:ext>
            </a:extLst>
          </p:cNvPr>
          <p:cNvSpPr/>
          <p:nvPr/>
        </p:nvSpPr>
        <p:spPr>
          <a:xfrm>
            <a:off x="467361" y="5112858"/>
            <a:ext cx="11479730" cy="332902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IN" sz="1400" b="1" dirty="0">
                <a:solidFill>
                  <a:schemeClr val="bg1"/>
                </a:solidFill>
              </a:rPr>
              <a:t>Solar installation capacities in ISA members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DFC61DA-1AC0-40B0-AA50-74AC89A3C58E}"/>
              </a:ext>
            </a:extLst>
          </p:cNvPr>
          <p:cNvSpPr txBox="1"/>
          <p:nvPr/>
        </p:nvSpPr>
        <p:spPr>
          <a:xfrm>
            <a:off x="467361" y="6505575"/>
            <a:ext cx="9676764" cy="180819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IN" sz="1050" dirty="0">
                <a:solidFill>
                  <a:schemeClr val="bg1"/>
                </a:solidFill>
              </a:rPr>
              <a:t>Sources: 1 – Renewable Energy Capacity statistics, IRENA; Others – EY analysis </a:t>
            </a:r>
          </a:p>
        </p:txBody>
      </p:sp>
    </p:spTree>
    <p:extLst>
      <p:ext uri="{BB962C8B-B14F-4D97-AF65-F5344CB8AC3E}">
        <p14:creationId xmlns:p14="http://schemas.microsoft.com/office/powerpoint/2010/main" val="702021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7" y="337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think-cell Slide" r:id="rId6" imgW="415" imgH="416" progId="TCLayout.ActiveDocument.1">
                  <p:embed/>
                </p:oleObj>
              </mc:Choice>
              <mc:Fallback>
                <p:oleObj name="think-cell Slide" r:id="rId6" imgW="415" imgH="416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7" y="337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>
            <p:custDataLst>
              <p:tags r:id="rId3"/>
            </p:custDataLst>
          </p:nvPr>
        </p:nvSpPr>
        <p:spPr>
          <a:xfrm>
            <a:off x="0" y="1785"/>
            <a:ext cx="158667" cy="158667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399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YInterstate Light" panose="02000506000000020004" pitchFamily="2" charset="0"/>
              <a:ea typeface="+mn-ea"/>
              <a:cs typeface="Arial" panose="020B0604020202020204" pitchFamily="34" charset="0"/>
              <a:sym typeface="EYInterstate Light" panose="02000506000000020004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44849"/>
            <a:ext cx="10972800" cy="590400"/>
          </a:xfrm>
        </p:spPr>
        <p:txBody>
          <a:bodyPr anchor="ctr"/>
          <a:lstStyle/>
          <a:p>
            <a:r>
              <a:rPr lang="en-IN" b="1" dirty="0"/>
              <a:t>Decentralized solutions for access to electricity - </a:t>
            </a:r>
            <a:r>
              <a:rPr lang="en-IN" sz="1600" i="1" kern="0" dirty="0">
                <a:solidFill>
                  <a:srgbClr val="231F20"/>
                </a:solidFill>
              </a:rPr>
              <a:t>70% of those gaining access to electricity by 2030 are expected to gain it through decentralised systems </a:t>
            </a:r>
            <a:endParaRPr lang="en-GB" i="1" dirty="0"/>
          </a:p>
        </p:txBody>
      </p:sp>
      <p:sp>
        <p:nvSpPr>
          <p:cNvPr id="2219" name="Rectangle 2218">
            <a:extLst>
              <a:ext uri="{FF2B5EF4-FFF2-40B4-BE49-F238E27FC236}">
                <a16:creationId xmlns:a16="http://schemas.microsoft.com/office/drawing/2014/main" id="{C32153BA-1ACA-407B-8EDB-179EA7C99C11}"/>
              </a:ext>
            </a:extLst>
          </p:cNvPr>
          <p:cNvSpPr/>
          <p:nvPr/>
        </p:nvSpPr>
        <p:spPr>
          <a:xfrm>
            <a:off x="605764" y="1075055"/>
            <a:ext cx="5486400" cy="1793960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</a:ln>
          <a:effectLst/>
        </p:spPr>
        <p:txBody>
          <a:bodyPr rtlCol="0" anchor="ctr" anchorCtr="0"/>
          <a:lstStyle/>
          <a:p>
            <a:pPr marL="285750" indent="-285750" algn="just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IN" sz="1400" kern="0" dirty="0">
                <a:solidFill>
                  <a:srgbClr val="231F20"/>
                </a:solidFill>
              </a:rPr>
              <a:t>As access to electricity remains a key challenge for Africa and Southern Asia, </a:t>
            </a:r>
            <a:r>
              <a:rPr lang="en-IN" sz="1400" b="1" kern="0" dirty="0">
                <a:solidFill>
                  <a:srgbClr val="231F20"/>
                </a:solidFill>
              </a:rPr>
              <a:t>Off-grid solar energy systems will play an important role in electrification </a:t>
            </a:r>
            <a:r>
              <a:rPr lang="en-IN" sz="1400" kern="0" dirty="0">
                <a:solidFill>
                  <a:srgbClr val="231F20"/>
                </a:solidFill>
              </a:rPr>
              <a:t>of areas where extension of grid is not techno-commercially feasible. </a:t>
            </a:r>
          </a:p>
        </p:txBody>
      </p:sp>
      <p:sp>
        <p:nvSpPr>
          <p:cNvPr id="2220" name="Rectangle 2219">
            <a:extLst>
              <a:ext uri="{FF2B5EF4-FFF2-40B4-BE49-F238E27FC236}">
                <a16:creationId xmlns:a16="http://schemas.microsoft.com/office/drawing/2014/main" id="{347B3A27-7AA1-4A48-A859-E6F39D23368F}"/>
              </a:ext>
            </a:extLst>
          </p:cNvPr>
          <p:cNvSpPr/>
          <p:nvPr/>
        </p:nvSpPr>
        <p:spPr>
          <a:xfrm>
            <a:off x="605764" y="3281317"/>
            <a:ext cx="5486400" cy="467864"/>
          </a:xfrm>
          <a:prstGeom prst="rect">
            <a:avLst/>
          </a:prstGeom>
          <a:solidFill>
            <a:schemeClr val="bg2">
              <a:lumMod val="50000"/>
              <a:lumOff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392" tIns="45696" rIns="91392" bIns="456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IN" dirty="0">
                <a:solidFill>
                  <a:schemeClr val="tx2"/>
                </a:solidFill>
              </a:rPr>
              <a:t>Highlights from Africa</a:t>
            </a:r>
            <a:endParaRPr lang="en-IN" sz="1199" dirty="0">
              <a:solidFill>
                <a:schemeClr val="tx1"/>
              </a:solidFill>
            </a:endParaRPr>
          </a:p>
        </p:txBody>
      </p:sp>
      <p:sp>
        <p:nvSpPr>
          <p:cNvPr id="2226" name="Rechteck 40">
            <a:extLst>
              <a:ext uri="{FF2B5EF4-FFF2-40B4-BE49-F238E27FC236}">
                <a16:creationId xmlns:a16="http://schemas.microsoft.com/office/drawing/2014/main" id="{0C7E68B6-AB9D-4593-9A7E-5427F75F65D7}"/>
              </a:ext>
            </a:extLst>
          </p:cNvPr>
          <p:cNvSpPr/>
          <p:nvPr/>
        </p:nvSpPr>
        <p:spPr bwMode="gray">
          <a:xfrm>
            <a:off x="2326770" y="3991642"/>
            <a:ext cx="9467850" cy="881970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txBody>
          <a:bodyPr wrap="square" tIns="90000" bIns="36000" anchor="ctr">
            <a:noAutofit/>
          </a:bodyPr>
          <a:lstStyle/>
          <a:p>
            <a:pPr marL="285750" indent="-285750" algn="just">
              <a:lnSpc>
                <a:spcPct val="95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IN" sz="1400" kern="0" dirty="0">
                <a:solidFill>
                  <a:srgbClr val="231F20"/>
                </a:solidFill>
              </a:rPr>
              <a:t>Despite having immense irradiation potential, </a:t>
            </a:r>
            <a:r>
              <a:rPr lang="en-IN" sz="1400" b="1" kern="0" dirty="0">
                <a:solidFill>
                  <a:srgbClr val="231F20"/>
                </a:solidFill>
              </a:rPr>
              <a:t>share of Africa’s solar capacity is &lt;5% </a:t>
            </a:r>
            <a:r>
              <a:rPr lang="en-IN" sz="1400" kern="0" dirty="0">
                <a:solidFill>
                  <a:srgbClr val="231F20"/>
                </a:solidFill>
              </a:rPr>
              <a:t>of that of the world.</a:t>
            </a:r>
            <a:r>
              <a:rPr lang="en-IN" sz="1400" kern="0" baseline="30000" dirty="0">
                <a:solidFill>
                  <a:srgbClr val="231F20"/>
                </a:solidFill>
              </a:rPr>
              <a:t>2</a:t>
            </a:r>
          </a:p>
          <a:p>
            <a:pPr marL="285750" indent="-285750" algn="just">
              <a:lnSpc>
                <a:spcPct val="95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IN" sz="1400" kern="0" dirty="0">
                <a:solidFill>
                  <a:srgbClr val="231F20"/>
                </a:solidFill>
              </a:rPr>
              <a:t>ISA’s various initiatives aim to encourage resourceful countries in utilising their natural potential.</a:t>
            </a:r>
            <a:endParaRPr lang="en-US" sz="1400" kern="0" dirty="0">
              <a:solidFill>
                <a:srgbClr val="231F20"/>
              </a:solidFill>
            </a:endParaRPr>
          </a:p>
        </p:txBody>
      </p:sp>
      <p:sp>
        <p:nvSpPr>
          <p:cNvPr id="2237" name="Rectangle 2236">
            <a:extLst>
              <a:ext uri="{FF2B5EF4-FFF2-40B4-BE49-F238E27FC236}">
                <a16:creationId xmlns:a16="http://schemas.microsoft.com/office/drawing/2014/main" id="{0B211062-6E04-425F-80A8-67783B5F1B04}"/>
              </a:ext>
            </a:extLst>
          </p:cNvPr>
          <p:cNvSpPr/>
          <p:nvPr/>
        </p:nvSpPr>
        <p:spPr>
          <a:xfrm>
            <a:off x="6339283" y="1098155"/>
            <a:ext cx="5348851" cy="353673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IN" sz="1400" b="1" dirty="0">
                <a:solidFill>
                  <a:schemeClr val="bg1"/>
                </a:solidFill>
              </a:rPr>
              <a:t>Status of Access to Electricity across ISA member countries</a:t>
            </a:r>
            <a:r>
              <a:rPr lang="en-IN" sz="1400" b="1" baseline="300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2E9E8DB-11BE-4B35-B524-16ED2F1A724A}"/>
              </a:ext>
            </a:extLst>
          </p:cNvPr>
          <p:cNvSpPr/>
          <p:nvPr/>
        </p:nvSpPr>
        <p:spPr>
          <a:xfrm>
            <a:off x="605764" y="3988986"/>
            <a:ext cx="1569878" cy="884626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IN" sz="1400" b="1" dirty="0">
                <a:solidFill>
                  <a:schemeClr val="bg1"/>
                </a:solidFill>
              </a:rPr>
              <a:t>Opportunity in Africa</a:t>
            </a:r>
          </a:p>
        </p:txBody>
      </p:sp>
      <p:sp>
        <p:nvSpPr>
          <p:cNvPr id="2238" name="Rectangle 2237">
            <a:extLst>
              <a:ext uri="{FF2B5EF4-FFF2-40B4-BE49-F238E27FC236}">
                <a16:creationId xmlns:a16="http://schemas.microsoft.com/office/drawing/2014/main" id="{90C1D902-3D15-472F-BD3D-C6E5D49BBAA9}"/>
              </a:ext>
            </a:extLst>
          </p:cNvPr>
          <p:cNvSpPr/>
          <p:nvPr/>
        </p:nvSpPr>
        <p:spPr>
          <a:xfrm>
            <a:off x="605765" y="4996772"/>
            <a:ext cx="1569877" cy="1271762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IN" sz="1400" b="1" dirty="0">
                <a:solidFill>
                  <a:schemeClr val="bg1"/>
                </a:solidFill>
              </a:rPr>
              <a:t>Challenges </a:t>
            </a:r>
          </a:p>
        </p:txBody>
      </p:sp>
      <p:sp>
        <p:nvSpPr>
          <p:cNvPr id="2239" name="Rechteck 40">
            <a:extLst>
              <a:ext uri="{FF2B5EF4-FFF2-40B4-BE49-F238E27FC236}">
                <a16:creationId xmlns:a16="http://schemas.microsoft.com/office/drawing/2014/main" id="{EFB27C44-DBDC-40EE-A0A0-5260547061BF}"/>
              </a:ext>
            </a:extLst>
          </p:cNvPr>
          <p:cNvSpPr/>
          <p:nvPr/>
        </p:nvSpPr>
        <p:spPr bwMode="gray">
          <a:xfrm>
            <a:off x="2326770" y="4996773"/>
            <a:ext cx="9467850" cy="1271762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txBody>
          <a:bodyPr wrap="square" tIns="90000" bIns="36000" anchor="ctr">
            <a:noAutofit/>
          </a:bodyPr>
          <a:lstStyle/>
          <a:p>
            <a:pPr marL="285750" indent="-285750" algn="just">
              <a:lnSpc>
                <a:spcPct val="95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IN" sz="1400" kern="0" dirty="0">
                <a:solidFill>
                  <a:srgbClr val="231F20"/>
                </a:solidFill>
              </a:rPr>
              <a:t>In Sub-Sahara Africa, </a:t>
            </a:r>
            <a:r>
              <a:rPr lang="en-IN" sz="1400" b="1" kern="0" dirty="0">
                <a:solidFill>
                  <a:srgbClr val="231F20"/>
                </a:solidFill>
              </a:rPr>
              <a:t>access to electricity rate is at ~48%, </a:t>
            </a:r>
            <a:r>
              <a:rPr lang="en-IN" sz="1400" kern="0" dirty="0">
                <a:solidFill>
                  <a:srgbClr val="231F20"/>
                </a:solidFill>
              </a:rPr>
              <a:t>which is substantially lower in comparison with the world average of ~ 90%. As of 2020, about 73% of the world’s population having no access to electricity is from sub-Saharan Africa.</a:t>
            </a:r>
            <a:r>
              <a:rPr lang="en-IN" sz="1400" kern="0" baseline="30000" dirty="0">
                <a:solidFill>
                  <a:srgbClr val="231F20"/>
                </a:solidFill>
              </a:rPr>
              <a:t>2</a:t>
            </a:r>
            <a:r>
              <a:rPr lang="en-IN" sz="1400" kern="0" dirty="0">
                <a:solidFill>
                  <a:srgbClr val="231F20"/>
                </a:solidFill>
              </a:rPr>
              <a:t> </a:t>
            </a:r>
          </a:p>
          <a:p>
            <a:pPr marL="285750" indent="-285750" algn="just">
              <a:lnSpc>
                <a:spcPct val="95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IN" sz="1400" kern="0" dirty="0">
                <a:solidFill>
                  <a:srgbClr val="231F20"/>
                </a:solidFill>
              </a:rPr>
              <a:t>While off-grid solar applications such as solar home systems are gaining traction, concentrated efforts are required towards policy, financing &amp; technology to reduce this gap.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E287D2-F426-4AED-88B8-36F258016AA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60127" y="1506077"/>
            <a:ext cx="4395553" cy="24313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189A83D-A9FC-4AAA-AB59-34C649FC2633}"/>
              </a:ext>
            </a:extLst>
          </p:cNvPr>
          <p:cNvSpPr txBox="1"/>
          <p:nvPr/>
        </p:nvSpPr>
        <p:spPr>
          <a:xfrm>
            <a:off x="467361" y="6505575"/>
            <a:ext cx="9676764" cy="180819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IN" sz="1050" dirty="0">
                <a:solidFill>
                  <a:schemeClr val="bg1"/>
                </a:solidFill>
              </a:rPr>
              <a:t>Sources: 1 – SDG 7 data and projections, IEA; 2 – Africa Energy Outlook 2019, IEA</a:t>
            </a:r>
          </a:p>
        </p:txBody>
      </p:sp>
    </p:spTree>
    <p:extLst>
      <p:ext uri="{BB962C8B-B14F-4D97-AF65-F5344CB8AC3E}">
        <p14:creationId xmlns:p14="http://schemas.microsoft.com/office/powerpoint/2010/main" val="208294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1553FF23-837A-4736-8F5F-8244CFB7D2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08745209"/>
              </p:ext>
            </p:extLst>
          </p:nvPr>
        </p:nvGraphicFramePr>
        <p:xfrm>
          <a:off x="7417832" y="3048668"/>
          <a:ext cx="4439667" cy="28896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Object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7" y="337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think-cell Slide" r:id="rId7" imgW="415" imgH="416" progId="TCLayout.ActiveDocument.1">
                  <p:embed/>
                </p:oleObj>
              </mc:Choice>
              <mc:Fallback>
                <p:oleObj name="think-cell Slide" r:id="rId7" imgW="415" imgH="416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7" y="337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>
            <p:custDataLst>
              <p:tags r:id="rId3"/>
            </p:custDataLst>
          </p:nvPr>
        </p:nvSpPr>
        <p:spPr>
          <a:xfrm>
            <a:off x="0" y="1785"/>
            <a:ext cx="158667" cy="158667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399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YInterstate Light" panose="02000506000000020004" pitchFamily="2" charset="0"/>
              <a:ea typeface="+mn-ea"/>
              <a:cs typeface="Arial" panose="020B0604020202020204" pitchFamily="34" charset="0"/>
              <a:sym typeface="EYInterstate Light" panose="02000506000000020004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0F45D72-D0FE-46D1-8035-8417737D356D}"/>
              </a:ext>
            </a:extLst>
          </p:cNvPr>
          <p:cNvSpPr/>
          <p:nvPr/>
        </p:nvSpPr>
        <p:spPr>
          <a:xfrm>
            <a:off x="7846929" y="2807747"/>
            <a:ext cx="3758056" cy="170778"/>
          </a:xfrm>
          <a:prstGeom prst="rect">
            <a:avLst/>
          </a:prstGeom>
        </p:spPr>
        <p:txBody>
          <a:bodyPr anchor="t"/>
          <a:lstStyle/>
          <a:p>
            <a:pPr algn="ctr">
              <a:lnSpc>
                <a:spcPct val="85000"/>
              </a:lnSpc>
              <a:spcBef>
                <a:spcPct val="0"/>
              </a:spcBef>
            </a:pPr>
            <a:r>
              <a:rPr lang="en-IN" sz="1200" b="1" dirty="0">
                <a:solidFill>
                  <a:srgbClr val="231F20"/>
                </a:solidFill>
                <a:ea typeface="+mj-ea"/>
                <a:cs typeface="Times New Roman" panose="02020603050405020304" pitchFamily="18" charset="0"/>
              </a:rPr>
              <a:t>Floating Solar PV market share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E71E6BA-7CAA-4C36-BD6E-A8B8C3E645D7}"/>
              </a:ext>
            </a:extLst>
          </p:cNvPr>
          <p:cNvSpPr/>
          <p:nvPr/>
        </p:nvSpPr>
        <p:spPr>
          <a:xfrm>
            <a:off x="8253965" y="5552941"/>
            <a:ext cx="294398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1000"/>
              </a:spcAft>
            </a:pPr>
            <a:r>
              <a:rPr lang="en-IN" sz="1000" cap="small" dirty="0">
                <a:solidFill>
                  <a:srgbClr val="231F2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Source: SERIS market research, </a:t>
            </a:r>
            <a:r>
              <a:rPr lang="en-IN" sz="1000" cap="small" dirty="0">
                <a:solidFill>
                  <a:srgbClr val="231F20"/>
                </a:solidFill>
                <a:cs typeface="Times New Roman" panose="02020603050405020304" pitchFamily="18" charset="0"/>
              </a:rPr>
              <a:t>2020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53BEABF-1FFB-412F-9821-87DDAB905385}"/>
              </a:ext>
            </a:extLst>
          </p:cNvPr>
          <p:cNvSpPr txBox="1">
            <a:spLocks/>
          </p:cNvSpPr>
          <p:nvPr/>
        </p:nvSpPr>
        <p:spPr>
          <a:xfrm>
            <a:off x="609601" y="251688"/>
            <a:ext cx="11125200" cy="5904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3943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399" b="0" kern="1200">
                <a:solidFill>
                  <a:schemeClr val="bg1"/>
                </a:solidFill>
                <a:latin typeface="EYInterstate Light" panose="02000506000000020004" pitchFamily="2" charset="0"/>
                <a:ea typeface="+mj-ea"/>
                <a:cs typeface="Arial" pitchFamily="34" charset="0"/>
              </a:defRPr>
            </a:lvl1pPr>
          </a:lstStyle>
          <a:p>
            <a:r>
              <a:rPr lang="en-IN" sz="2400" b="1" kern="0" dirty="0"/>
              <a:t>Evolving Solar Applications in Focus - Floating Solar</a:t>
            </a:r>
            <a:r>
              <a:rPr lang="en-IN" sz="2000" b="1" kern="0" dirty="0"/>
              <a:t>			(1/2)	 </a:t>
            </a:r>
            <a:endParaRPr lang="en-GB" sz="2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2847B70-D2FC-4AB2-A020-3AB97FB21574}"/>
              </a:ext>
            </a:extLst>
          </p:cNvPr>
          <p:cNvSpPr txBox="1"/>
          <p:nvPr/>
        </p:nvSpPr>
        <p:spPr>
          <a:xfrm rot="731838">
            <a:off x="4022876" y="5667757"/>
            <a:ext cx="1008112" cy="154658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IN" sz="900" dirty="0"/>
              <a:t>- 17.3 % CAGR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3B6C5F8-4D71-419D-A299-E231E45FB031}"/>
              </a:ext>
            </a:extLst>
          </p:cNvPr>
          <p:cNvGrpSpPr/>
          <p:nvPr/>
        </p:nvGrpSpPr>
        <p:grpSpPr>
          <a:xfrm>
            <a:off x="541564" y="2792094"/>
            <a:ext cx="7181998" cy="3022457"/>
            <a:chOff x="609601" y="1526088"/>
            <a:chExt cx="7181998" cy="3022457"/>
          </a:xfrm>
        </p:grpSpPr>
        <p:graphicFrame>
          <p:nvGraphicFramePr>
            <p:cNvPr id="13" name="Chart 12">
              <a:extLst>
                <a:ext uri="{FF2B5EF4-FFF2-40B4-BE49-F238E27FC236}">
                  <a16:creationId xmlns:a16="http://schemas.microsoft.com/office/drawing/2014/main" id="{A4732C4E-09BC-48EC-97B4-42751CD5E756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781589490"/>
                </p:ext>
              </p:extLst>
            </p:nvPr>
          </p:nvGraphicFramePr>
          <p:xfrm>
            <a:off x="649656" y="2130192"/>
            <a:ext cx="7022823" cy="211746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6F81569-85F4-4174-A228-6DEA8907587D}"/>
                </a:ext>
              </a:extLst>
            </p:cNvPr>
            <p:cNvSpPr/>
            <p:nvPr/>
          </p:nvSpPr>
          <p:spPr>
            <a:xfrm>
              <a:off x="609601" y="4286935"/>
              <a:ext cx="7181998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1000"/>
                </a:spcAft>
              </a:pPr>
              <a:r>
                <a:rPr lang="en-IN" sz="1000" cap="small" dirty="0">
                  <a:solidFill>
                    <a:srgbClr val="231F20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rPr>
                <a:t>Source: SERIS market research; *As of 19 May 2020</a:t>
              </a:r>
              <a:endParaRPr lang="en-IN" sz="1100" dirty="0">
                <a:solidFill>
                  <a:srgbClr val="231F2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9161AE-258D-4F7E-8016-A5050DBD09BD}"/>
                </a:ext>
              </a:extLst>
            </p:cNvPr>
            <p:cNvSpPr/>
            <p:nvPr/>
          </p:nvSpPr>
          <p:spPr>
            <a:xfrm>
              <a:off x="2759006" y="1526088"/>
              <a:ext cx="348123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100" b="1" dirty="0">
                  <a:solidFill>
                    <a:srgbClr val="231F20"/>
                  </a:solidFill>
                  <a:cs typeface="Times New Roman" panose="02020603050405020304" pitchFamily="18" charset="0"/>
                </a:rPr>
                <a:t>Cumulative Installed Floating Solar PV capacity</a:t>
              </a:r>
              <a:endParaRPr lang="en-IN" sz="1100" dirty="0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43256F09-C208-4D96-8B14-60B8DCD6B0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77003" y="2018529"/>
              <a:ext cx="5082597" cy="1478537"/>
            </a:xfrm>
            <a:prstGeom prst="straightConnector1">
              <a:avLst/>
            </a:prstGeom>
            <a:ln w="952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FA35EFE-430F-42F7-99F0-D826F1F71ED1}"/>
                </a:ext>
              </a:extLst>
            </p:cNvPr>
            <p:cNvSpPr/>
            <p:nvPr/>
          </p:nvSpPr>
          <p:spPr>
            <a:xfrm rot="20639186">
              <a:off x="2943297" y="2477170"/>
              <a:ext cx="290496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100" b="1" dirty="0">
                  <a:solidFill>
                    <a:srgbClr val="231F20"/>
                  </a:solidFill>
                  <a:cs typeface="Times New Roman" panose="02020603050405020304" pitchFamily="18" charset="0"/>
                </a:rPr>
                <a:t>132% CAGR</a:t>
              </a:r>
              <a:endParaRPr lang="en-IN" sz="1100" dirty="0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9A0C32B1-1B0C-4071-ADED-F5ED61FB3752}"/>
              </a:ext>
            </a:extLst>
          </p:cNvPr>
          <p:cNvSpPr/>
          <p:nvPr/>
        </p:nvSpPr>
        <p:spPr>
          <a:xfrm>
            <a:off x="685800" y="1075252"/>
            <a:ext cx="10853874" cy="1222821"/>
          </a:xfrm>
          <a:prstGeom prst="rect">
            <a:avLst/>
          </a:prstGeom>
          <a:solidFill>
            <a:schemeClr val="tx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285750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IN" sz="1400" dirty="0">
                <a:solidFill>
                  <a:schemeClr val="bg1"/>
                </a:solidFill>
                <a:ea typeface="Times New Roman" panose="02020603050405020304" pitchFamily="18" charset="0"/>
              </a:rPr>
              <a:t>A large part of the existing installed capacity is represented by Asia Pacific i.e. China (~67%, 39 projects).</a:t>
            </a:r>
          </a:p>
          <a:p>
            <a:pPr marL="285750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IN" sz="1400" dirty="0">
              <a:solidFill>
                <a:schemeClr val="bg1"/>
              </a:solidFill>
              <a:ea typeface="Times New Roman" panose="02020603050405020304" pitchFamily="18" charset="0"/>
            </a:endParaRPr>
          </a:p>
          <a:p>
            <a:pPr marL="285750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IN" sz="1400" dirty="0">
                <a:solidFill>
                  <a:schemeClr val="bg1"/>
                </a:solidFill>
                <a:ea typeface="Times New Roman" panose="02020603050405020304" pitchFamily="18" charset="0"/>
              </a:rPr>
              <a:t>The ISA member countries in Africa &amp; Asia have significant potential for floating solar; improving techno-commercial feasibility may give a boost to realise this potential.</a:t>
            </a:r>
          </a:p>
        </p:txBody>
      </p:sp>
    </p:spTree>
    <p:extLst>
      <p:ext uri="{BB962C8B-B14F-4D97-AF65-F5344CB8AC3E}">
        <p14:creationId xmlns:p14="http://schemas.microsoft.com/office/powerpoint/2010/main" val="1802324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20B46FD0-9C95-4D75-8D76-CE01127D75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21797110"/>
              </p:ext>
            </p:extLst>
          </p:nvPr>
        </p:nvGraphicFramePr>
        <p:xfrm>
          <a:off x="8216325" y="4363625"/>
          <a:ext cx="3662411" cy="2394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Object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7" y="337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think-cell Slide" r:id="rId7" imgW="415" imgH="416" progId="TCLayout.ActiveDocument.1">
                  <p:embed/>
                </p:oleObj>
              </mc:Choice>
              <mc:Fallback>
                <p:oleObj name="think-cell Slide" r:id="rId7" imgW="415" imgH="416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7" y="337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>
            <p:custDataLst>
              <p:tags r:id="rId3"/>
            </p:custDataLst>
          </p:nvPr>
        </p:nvSpPr>
        <p:spPr>
          <a:xfrm>
            <a:off x="0" y="1785"/>
            <a:ext cx="158667" cy="158667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399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YInterstate Light" panose="02000506000000020004" pitchFamily="2" charset="0"/>
              <a:ea typeface="+mn-ea"/>
              <a:cs typeface="Arial" panose="020B0604020202020204" pitchFamily="34" charset="0"/>
              <a:sym typeface="EYInterstate Light" panose="02000506000000020004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44849"/>
            <a:ext cx="10972800" cy="590400"/>
          </a:xfrm>
        </p:spPr>
        <p:txBody>
          <a:bodyPr anchor="ctr"/>
          <a:lstStyle/>
          <a:p>
            <a:r>
              <a:rPr lang="en-IN" sz="2400" b="1" kern="0" dirty="0"/>
              <a:t>Evolving Solar Applications in Focus - </a:t>
            </a:r>
            <a:r>
              <a:rPr lang="en-GB" sz="2400" b="1" kern="0" dirty="0"/>
              <a:t>Solar Agri Pumps</a:t>
            </a:r>
            <a:r>
              <a:rPr lang="en-GB" sz="2000" b="1" kern="0" dirty="0"/>
              <a:t>			(2/2)</a:t>
            </a:r>
            <a:endParaRPr lang="en-GB" sz="2000" dirty="0"/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30704BD2-099F-4D2D-803B-47601EFD5C6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4872656"/>
              </p:ext>
            </p:extLst>
          </p:nvPr>
        </p:nvGraphicFramePr>
        <p:xfrm>
          <a:off x="413836" y="2263462"/>
          <a:ext cx="8038402" cy="2658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F7208249-F090-4835-8F20-EF25FDF45CC2}"/>
              </a:ext>
            </a:extLst>
          </p:cNvPr>
          <p:cNvSpPr txBox="1"/>
          <p:nvPr/>
        </p:nvSpPr>
        <p:spPr>
          <a:xfrm>
            <a:off x="8086320" y="1992832"/>
            <a:ext cx="3691845" cy="270630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algn="ctr">
              <a:lnSpc>
                <a:spcPct val="85000"/>
              </a:lnSpc>
              <a:spcBef>
                <a:spcPct val="0"/>
              </a:spcBef>
              <a:defRPr sz="1050" b="1">
                <a:ea typeface="+mj-ea"/>
                <a:cs typeface="Times New Roman" panose="02020603050405020304" pitchFamily="18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IN" dirty="0">
                <a:solidFill>
                  <a:srgbClr val="231F20"/>
                </a:solidFill>
              </a:rPr>
              <a:t>Solar Pumps Market Share – Worldwide</a:t>
            </a:r>
            <a:r>
              <a:rPr lang="en-IN" baseline="30000" dirty="0">
                <a:solidFill>
                  <a:srgbClr val="231F20"/>
                </a:solidFill>
              </a:rPr>
              <a:t>1</a:t>
            </a:r>
          </a:p>
          <a:p>
            <a:pPr>
              <a:lnSpc>
                <a:spcPct val="100000"/>
              </a:lnSpc>
            </a:pPr>
            <a:endParaRPr lang="en-IN" dirty="0">
              <a:solidFill>
                <a:srgbClr val="231F2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82114E7-5218-4D06-94F9-E5861AE50A20}"/>
              </a:ext>
            </a:extLst>
          </p:cNvPr>
          <p:cNvSpPr txBox="1"/>
          <p:nvPr/>
        </p:nvSpPr>
        <p:spPr>
          <a:xfrm>
            <a:off x="9305295" y="5399565"/>
            <a:ext cx="1484469" cy="455509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algn="ctr">
              <a:lnSpc>
                <a:spcPct val="85000"/>
              </a:lnSpc>
              <a:spcBef>
                <a:spcPct val="0"/>
              </a:spcBef>
              <a:defRPr sz="1050" b="1">
                <a:ea typeface="+mj-ea"/>
                <a:cs typeface="Times New Roman" panose="02020603050405020304" pitchFamily="18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IN" dirty="0">
                <a:solidFill>
                  <a:srgbClr val="231F20"/>
                </a:solidFill>
              </a:rPr>
              <a:t>Asia &amp; Pacific Market Share</a:t>
            </a:r>
          </a:p>
          <a:p>
            <a:pPr>
              <a:lnSpc>
                <a:spcPct val="100000"/>
              </a:lnSpc>
            </a:pPr>
            <a:endParaRPr lang="en-IN" dirty="0">
              <a:solidFill>
                <a:srgbClr val="231F20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217218A-E27D-4A4A-A340-A2995587DC5D}"/>
              </a:ext>
            </a:extLst>
          </p:cNvPr>
          <p:cNvSpPr/>
          <p:nvPr/>
        </p:nvSpPr>
        <p:spPr>
          <a:xfrm>
            <a:off x="609600" y="1021515"/>
            <a:ext cx="10972800" cy="852490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45696" rIns="91392" bIns="456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sz="1400" kern="0" dirty="0">
                <a:solidFill>
                  <a:schemeClr val="bg1"/>
                </a:solidFill>
                <a:latin typeface="+mj-lt"/>
              </a:rPr>
              <a:t>Solar agricultural pumps are gaining traction in South Asian countries, primarily on account of policy push by respective Governments.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sz="1400" kern="0" dirty="0">
                <a:solidFill>
                  <a:schemeClr val="bg1"/>
                </a:solidFill>
                <a:latin typeface="+mj-lt"/>
              </a:rPr>
              <a:t>Similar initiatives may be taken in other regions such as Africa to promote larger capacity additions.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04ACDD8-BD52-472C-BC4B-BCE6617AF61D}"/>
              </a:ext>
            </a:extLst>
          </p:cNvPr>
          <p:cNvCxnSpPr>
            <a:cxnSpLocks/>
          </p:cNvCxnSpPr>
          <p:nvPr/>
        </p:nvCxnSpPr>
        <p:spPr>
          <a:xfrm flipV="1">
            <a:off x="1776026" y="2952894"/>
            <a:ext cx="5386774" cy="1345936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A0B6C635-D1B6-4544-9E19-B6FBC0BDC7D2}"/>
              </a:ext>
            </a:extLst>
          </p:cNvPr>
          <p:cNvSpPr/>
          <p:nvPr/>
        </p:nvSpPr>
        <p:spPr>
          <a:xfrm rot="20885824">
            <a:off x="2983533" y="3340682"/>
            <a:ext cx="290496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100" b="1" dirty="0">
                <a:solidFill>
                  <a:srgbClr val="231F20"/>
                </a:solidFill>
                <a:cs typeface="Times New Roman" panose="02020603050405020304" pitchFamily="18" charset="0"/>
              </a:rPr>
              <a:t>57% CAGR</a:t>
            </a:r>
            <a:endParaRPr lang="en-IN" sz="11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DE516E6-377E-4EDE-AC05-41566D11E49D}"/>
              </a:ext>
            </a:extLst>
          </p:cNvPr>
          <p:cNvSpPr/>
          <p:nvPr/>
        </p:nvSpPr>
        <p:spPr>
          <a:xfrm>
            <a:off x="3353261" y="1965177"/>
            <a:ext cx="28389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200" b="1" dirty="0">
                <a:solidFill>
                  <a:srgbClr val="231F20"/>
                </a:solidFill>
              </a:rPr>
              <a:t>Solar Pumps total installed capacity</a:t>
            </a:r>
            <a:r>
              <a:rPr lang="en-IN" sz="1200" b="1" baseline="30000" dirty="0">
                <a:solidFill>
                  <a:srgbClr val="231F20"/>
                </a:solidFill>
              </a:rPr>
              <a:t>1</a:t>
            </a:r>
            <a:endParaRPr lang="en-IN" sz="1200" b="1" baseline="300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E1DAEFD-9847-42DF-83ED-E6D2B99916B2}"/>
              </a:ext>
            </a:extLst>
          </p:cNvPr>
          <p:cNvSpPr/>
          <p:nvPr/>
        </p:nvSpPr>
        <p:spPr>
          <a:xfrm>
            <a:off x="609600" y="5096156"/>
            <a:ext cx="8191500" cy="1236671"/>
          </a:xfrm>
          <a:prstGeom prst="rect">
            <a:avLst/>
          </a:prstGeom>
          <a:solidFill>
            <a:schemeClr val="tx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 anchorCtr="1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sz="1400" b="1" dirty="0">
                <a:solidFill>
                  <a:schemeClr val="bg1"/>
                </a:solidFill>
                <a:ea typeface="Times New Roman" panose="02020603050405020304" pitchFamily="18" charset="0"/>
              </a:rPr>
              <a:t>India is leading in capacity installation of solar pumps with ~333 MW </a:t>
            </a:r>
            <a:r>
              <a:rPr lang="en-IN" sz="1400" dirty="0">
                <a:solidFill>
                  <a:schemeClr val="bg1"/>
                </a:solidFill>
                <a:ea typeface="Times New Roman" panose="02020603050405020304" pitchFamily="18" charset="0"/>
              </a:rPr>
              <a:t>installed capacity out of global installed capacity of ~364 MW as of 2017.</a:t>
            </a:r>
            <a:r>
              <a:rPr lang="en-IN" sz="1400" baseline="30000" dirty="0">
                <a:solidFill>
                  <a:schemeClr val="bg1"/>
                </a:solidFill>
                <a:ea typeface="Times New Roman" panose="02020603050405020304" pitchFamily="18" charset="0"/>
              </a:rPr>
              <a:t>2</a:t>
            </a:r>
            <a:r>
              <a:rPr lang="en-IN" sz="1400" dirty="0">
                <a:solidFill>
                  <a:schemeClr val="bg1"/>
                </a:solidFill>
                <a:ea typeface="Times New Roman" panose="02020603050405020304" pitchFamily="18" charset="0"/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IN" sz="1400" dirty="0">
              <a:solidFill>
                <a:schemeClr val="bg1"/>
              </a:solidFill>
              <a:ea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sz="1400" dirty="0">
                <a:solidFill>
                  <a:schemeClr val="bg1"/>
                </a:solidFill>
                <a:ea typeface="Times New Roman" panose="02020603050405020304" pitchFamily="18" charset="0"/>
              </a:rPr>
              <a:t>Learnings from Asia may be replicated in Africa which may require strong policy push and grant financing from MDBs &amp; DFIs. </a:t>
            </a:r>
            <a:endParaRPr lang="en-IN" sz="1400" dirty="0"/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57117CB1-FCA6-4509-8AD2-D55372BAE0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63293507"/>
              </p:ext>
            </p:extLst>
          </p:nvPr>
        </p:nvGraphicFramePr>
        <p:xfrm>
          <a:off x="7924169" y="2494375"/>
          <a:ext cx="4112645" cy="2002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5611DDAD-2481-43B4-807A-8FE766DA42BE}"/>
              </a:ext>
            </a:extLst>
          </p:cNvPr>
          <p:cNvSpPr txBox="1"/>
          <p:nvPr/>
        </p:nvSpPr>
        <p:spPr>
          <a:xfrm>
            <a:off x="467361" y="6505575"/>
            <a:ext cx="9676764" cy="180819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IN" sz="1050" dirty="0">
                <a:solidFill>
                  <a:schemeClr val="bg1"/>
                </a:solidFill>
              </a:rPr>
              <a:t>Sources: 1 – IRENA statistics/ Global trends; 2 - IEEFA</a:t>
            </a:r>
          </a:p>
        </p:txBody>
      </p:sp>
    </p:spTree>
    <p:extLst>
      <p:ext uri="{BB962C8B-B14F-4D97-AF65-F5344CB8AC3E}">
        <p14:creationId xmlns:p14="http://schemas.microsoft.com/office/powerpoint/2010/main" val="2544591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7" y="337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name="think-cell Slide" r:id="rId6" imgW="415" imgH="416" progId="TCLayout.ActiveDocument.1">
                  <p:embed/>
                </p:oleObj>
              </mc:Choice>
              <mc:Fallback>
                <p:oleObj name="think-cell Slide" r:id="rId6" imgW="415" imgH="416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7" y="337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>
            <p:custDataLst>
              <p:tags r:id="rId3"/>
            </p:custDataLst>
          </p:nvPr>
        </p:nvSpPr>
        <p:spPr>
          <a:xfrm>
            <a:off x="0" y="1785"/>
            <a:ext cx="158667" cy="158667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399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YInterstate Light" panose="02000506000000020004" pitchFamily="2" charset="0"/>
              <a:ea typeface="+mn-ea"/>
              <a:cs typeface="Arial" panose="020B0604020202020204" pitchFamily="34" charset="0"/>
              <a:sym typeface="EYInterstate Light" panose="02000506000000020004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44849"/>
            <a:ext cx="10972800" cy="590400"/>
          </a:xfrm>
        </p:spPr>
        <p:txBody>
          <a:bodyPr anchor="ctr"/>
          <a:lstStyle/>
          <a:p>
            <a:r>
              <a:rPr lang="en-GB" b="1" kern="0" dirty="0"/>
              <a:t>Way Forward - </a:t>
            </a:r>
            <a:r>
              <a:rPr lang="en-IN" sz="1800" i="1" dirty="0"/>
              <a:t>future of our electricity ecosystem is </a:t>
            </a:r>
            <a:r>
              <a:rPr lang="en-IN" sz="1800" b="1" i="1" dirty="0"/>
              <a:t>Decarbonised, Decentralised, Digitised and Democratised </a:t>
            </a:r>
            <a:r>
              <a:rPr lang="en-GB" b="1" kern="0" dirty="0"/>
              <a:t>	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B842C0-AB2C-4E42-A632-3ADF74ADD8C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6451" y="6583712"/>
            <a:ext cx="903556" cy="312325"/>
          </a:xfrm>
        </p:spPr>
        <p:txBody>
          <a:bodyPr/>
          <a:lstStyle/>
          <a:p>
            <a:r>
              <a:rPr lang="en-IN" dirty="0"/>
              <a:t>Page </a:t>
            </a:r>
            <a:fld id="{F1BC30E3-FFE5-4B91-AA19-87A149EBB9EE}" type="slidenum">
              <a:rPr smtClean="0"/>
              <a:pPr/>
              <a:t>8</a:t>
            </a:fld>
            <a:endParaRPr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488B211-D5B6-4B07-9F05-7CB0BFA0AE71}"/>
              </a:ext>
            </a:extLst>
          </p:cNvPr>
          <p:cNvSpPr/>
          <p:nvPr/>
        </p:nvSpPr>
        <p:spPr>
          <a:xfrm>
            <a:off x="609597" y="2842862"/>
            <a:ext cx="1895475" cy="1172276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IN" sz="1600" b="1" dirty="0">
                <a:solidFill>
                  <a:schemeClr val="bg1"/>
                </a:solidFill>
              </a:rPr>
              <a:t>Future of Electricity</a:t>
            </a:r>
            <a:endParaRPr lang="en-IN" sz="1400" b="1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7FD1E36-14BE-4FA7-83B2-D15FDAC87EBD}"/>
              </a:ext>
            </a:extLst>
          </p:cNvPr>
          <p:cNvSpPr/>
          <p:nvPr/>
        </p:nvSpPr>
        <p:spPr>
          <a:xfrm>
            <a:off x="609598" y="1149253"/>
            <a:ext cx="1895475" cy="1464875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IN" sz="1600" b="1" dirty="0">
                <a:solidFill>
                  <a:schemeClr val="bg1"/>
                </a:solidFill>
              </a:rPr>
              <a:t>Digital Technologies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B97070-6C0D-48EE-9FE0-3520C6FC4189}"/>
              </a:ext>
            </a:extLst>
          </p:cNvPr>
          <p:cNvSpPr txBox="1"/>
          <p:nvPr/>
        </p:nvSpPr>
        <p:spPr>
          <a:xfrm>
            <a:off x="2705099" y="1151228"/>
            <a:ext cx="8877300" cy="1464876"/>
          </a:xfrm>
          <a:prstGeom prst="rect">
            <a:avLst/>
          </a:prstGeom>
          <a:noFill/>
          <a:ln w="19050">
            <a:solidFill>
              <a:schemeClr val="bg2">
                <a:lumMod val="50000"/>
                <a:lumOff val="50000"/>
              </a:schemeClr>
            </a:solidFill>
          </a:ln>
        </p:spPr>
        <p:txBody>
          <a:bodyPr wrap="square" lIns="72000" tIns="72000" rIns="72000" bIns="36000" rtlCol="0" anchor="ctr">
            <a:noAutofit/>
          </a:bodyPr>
          <a:lstStyle>
            <a:defPPr>
              <a:defRPr lang="en-US"/>
            </a:defPPr>
            <a:lvl1pPr marL="356616" indent="-356616" algn="just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rgbClr val="231F20"/>
                </a:solidFill>
                <a:ea typeface="MS Mincho" panose="02020609040205080304" pitchFamily="49" charset="-128"/>
                <a:cs typeface="Calibri" panose="020F0502020204030204" pitchFamily="34" charset="0"/>
              </a:defRPr>
            </a:lvl1pPr>
          </a:lstStyle>
          <a:p>
            <a:r>
              <a:rPr lang="en-IN" dirty="0"/>
              <a:t>Leveraging digital technologies such as blockchain, machine learning and artificial intelligence will accelerate deployment of evolving solar applications. </a:t>
            </a:r>
          </a:p>
          <a:p>
            <a:r>
              <a:rPr lang="en-IN" dirty="0"/>
              <a:t>Changing customer expectations and growing pressure to reduce margins are pushing large utilities and RE developers to bring in efficiency, invest in emerging technologies.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CA598B-FC4B-4633-B736-95126402CB4C}"/>
              </a:ext>
            </a:extLst>
          </p:cNvPr>
          <p:cNvSpPr txBox="1"/>
          <p:nvPr/>
        </p:nvSpPr>
        <p:spPr>
          <a:xfrm>
            <a:off x="2705098" y="2842861"/>
            <a:ext cx="8877300" cy="1172275"/>
          </a:xfrm>
          <a:prstGeom prst="rect">
            <a:avLst/>
          </a:prstGeom>
          <a:noFill/>
          <a:ln w="19050">
            <a:solidFill>
              <a:schemeClr val="bg2">
                <a:lumMod val="50000"/>
                <a:lumOff val="50000"/>
              </a:schemeClr>
            </a:solidFill>
          </a:ln>
        </p:spPr>
        <p:txBody>
          <a:bodyPr wrap="square" lIns="72000" tIns="72000" rIns="72000" bIns="36000" rtlCol="0" anchor="ctr">
            <a:noAutofit/>
          </a:bodyPr>
          <a:lstStyle>
            <a:defPPr>
              <a:defRPr lang="en-US"/>
            </a:defPPr>
            <a:lvl1pPr marL="356616" indent="-356616" algn="just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rgbClr val="231F20"/>
                </a:solidFill>
                <a:ea typeface="MS Mincho" panose="02020609040205080304" pitchFamily="49" charset="-128"/>
                <a:cs typeface="Calibri" panose="020F0502020204030204" pitchFamily="34" charset="0"/>
              </a:defRPr>
            </a:lvl1pPr>
          </a:lstStyle>
          <a:p>
            <a:r>
              <a:rPr lang="en-IN" dirty="0"/>
              <a:t>The future of our electricity ecosystem is </a:t>
            </a:r>
            <a:r>
              <a:rPr lang="en-IN" b="1" dirty="0"/>
              <a:t>Decarbonised, Decentralised, Digitised and Democratised</a:t>
            </a:r>
            <a:r>
              <a:rPr lang="en-IN" dirty="0"/>
              <a:t>. </a:t>
            </a:r>
          </a:p>
          <a:p>
            <a:r>
              <a:rPr lang="en-IN" dirty="0"/>
              <a:t>The change can be further accelerated with increased collaborations, disruptive applications, innovative financing and policy mechanisms.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B26932D-2E1A-430B-8CF1-EF39DA7F8D41}"/>
              </a:ext>
            </a:extLst>
          </p:cNvPr>
          <p:cNvSpPr/>
          <p:nvPr/>
        </p:nvSpPr>
        <p:spPr>
          <a:xfrm>
            <a:off x="609596" y="4243872"/>
            <a:ext cx="1895475" cy="1299678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IN" sz="1600" b="1" dirty="0">
                <a:solidFill>
                  <a:schemeClr val="bg1"/>
                </a:solidFill>
              </a:rPr>
              <a:t>Emerging Technologies in RE 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B7E8C5A-A8D2-4B24-A622-1AE59F2A7462}"/>
              </a:ext>
            </a:extLst>
          </p:cNvPr>
          <p:cNvSpPr txBox="1"/>
          <p:nvPr/>
        </p:nvSpPr>
        <p:spPr>
          <a:xfrm>
            <a:off x="2705098" y="4243872"/>
            <a:ext cx="8877300" cy="1299678"/>
          </a:xfrm>
          <a:prstGeom prst="rect">
            <a:avLst/>
          </a:prstGeom>
          <a:noFill/>
          <a:ln w="19050">
            <a:solidFill>
              <a:schemeClr val="bg2">
                <a:lumMod val="50000"/>
                <a:lumOff val="50000"/>
              </a:schemeClr>
            </a:solidFill>
          </a:ln>
        </p:spPr>
        <p:txBody>
          <a:bodyPr wrap="square" lIns="72000" tIns="72000" rIns="72000" bIns="36000" rtlCol="0" anchor="ctr">
            <a:noAutofit/>
          </a:bodyPr>
          <a:lstStyle>
            <a:defPPr>
              <a:defRPr lang="en-US"/>
            </a:defPPr>
            <a:lvl1pPr marL="356616" indent="-356616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sz="1400">
                <a:solidFill>
                  <a:schemeClr val="bg1"/>
                </a:solidFill>
              </a:defRPr>
            </a:lvl1pPr>
          </a:lstStyle>
          <a:p>
            <a:pPr algn="just">
              <a:buSzPct val="100000"/>
              <a:buFont typeface="Arial" panose="020B0604020202020204" pitchFamily="34" charset="0"/>
              <a:buChar char="•"/>
            </a:pPr>
            <a:r>
              <a:rPr lang="en-IN" dirty="0">
                <a:solidFill>
                  <a:srgbClr val="231F20"/>
                </a:solidFill>
                <a:ea typeface="MS Mincho" panose="02020609040205080304" pitchFamily="49" charset="-128"/>
                <a:cs typeface="Calibri" panose="020F0502020204030204" pitchFamily="34" charset="0"/>
              </a:rPr>
              <a:t>New developments in RE like Green Hydrogen and ever improving storage technology are creating additional avenues for improved solar utilization. </a:t>
            </a:r>
          </a:p>
          <a:p>
            <a:pPr algn="just">
              <a:buSzPct val="100000"/>
              <a:buFont typeface="Arial" panose="020B0604020202020204" pitchFamily="34" charset="0"/>
              <a:buChar char="•"/>
            </a:pPr>
            <a:r>
              <a:rPr lang="en-IN" dirty="0">
                <a:solidFill>
                  <a:srgbClr val="231F20"/>
                </a:solidFill>
                <a:ea typeface="MS Mincho" panose="02020609040205080304" pitchFamily="49" charset="-128"/>
                <a:cs typeface="Calibri" panose="020F0502020204030204" pitchFamily="34" charset="0"/>
              </a:rPr>
              <a:t>According to IRENA, Green Hydrogen produced with renewable electricity could achieve parity with the fossil fuel based production alternatives by 2030.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637874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"/>
                    </a14:imgEffect>
                  </a14:imgLayer>
                </a14:imgProps>
              </a:ext>
            </a:extLst>
          </a:blip>
          <a:srcRect/>
          <a:stretch>
            <a:fillRect l="44000" t="-13000" r="-56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26CC283-50E3-4BC2-9CCB-A4E4D9D8322F}"/>
              </a:ext>
            </a:extLst>
          </p:cNvPr>
          <p:cNvSpPr/>
          <p:nvPr/>
        </p:nvSpPr>
        <p:spPr>
          <a:xfrm>
            <a:off x="1" y="1785"/>
            <a:ext cx="5508460" cy="6854430"/>
          </a:xfrm>
          <a:prstGeom prst="rect">
            <a:avLst/>
          </a:prstGeom>
          <a:solidFill>
            <a:srgbClr val="2E2E38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ctr" defTabSz="913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199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E26E2014-F832-49CF-B5ED-32EF6D770C56}"/>
              </a:ext>
            </a:extLst>
          </p:cNvPr>
          <p:cNvSpPr txBox="1">
            <a:spLocks/>
          </p:cNvSpPr>
          <p:nvPr/>
        </p:nvSpPr>
        <p:spPr>
          <a:xfrm>
            <a:off x="1497682" y="2607285"/>
            <a:ext cx="4443171" cy="1201692"/>
          </a:xfrm>
          <a:prstGeom prst="rect">
            <a:avLst/>
          </a:prstGeom>
        </p:spPr>
        <p:txBody>
          <a:bodyPr/>
          <a:lstStyle>
            <a:lvl1pPr marL="356438" indent="-356438" algn="l" defTabSz="913943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2399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2875" indent="-356438" algn="l" defTabSz="913943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1999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313" indent="-356438" algn="l" defTabSz="913943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1799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5751" indent="-356438" algn="l" defTabSz="913943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1599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2188" indent="-356438" algn="l" defTabSz="913943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1599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3343" indent="-228486" algn="l" defTabSz="913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314" indent="-228486" algn="l" defTabSz="913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286" indent="-228486" algn="l" defTabSz="913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257" indent="-228486" algn="l" defTabSz="913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48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E600"/>
              </a:buClr>
              <a:buSzPct val="70000"/>
              <a:buFont typeface="Arial" pitchFamily="34" charset="0"/>
              <a:buNone/>
              <a:tabLst/>
              <a:defRPr/>
            </a:pPr>
            <a:r>
              <a:rPr kumimoji="0" lang="en-IN" sz="3198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YInterstate Light" panose="02000506000000020004" pitchFamily="2" charset="0"/>
                <a:ea typeface="+mn-ea"/>
                <a:cs typeface="+mn-cs"/>
              </a:rPr>
              <a:t>Thank You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EB91AB6-AC26-4824-86BC-F5817430F07B}"/>
              </a:ext>
            </a:extLst>
          </p:cNvPr>
          <p:cNvCxnSpPr>
            <a:cxnSpLocks/>
          </p:cNvCxnSpPr>
          <p:nvPr/>
        </p:nvCxnSpPr>
        <p:spPr>
          <a:xfrm>
            <a:off x="1567016" y="3249535"/>
            <a:ext cx="2029714" cy="0"/>
          </a:xfrm>
          <a:prstGeom prst="line">
            <a:avLst/>
          </a:prstGeom>
          <a:ln w="28575">
            <a:solidFill>
              <a:srgbClr val="FFE600"/>
            </a:solidFill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02966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AnGC3JKReWYcz5DubXrL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AnGC3JKReWYcz5DubXrL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AnGC3JKReWYcz5DubXrL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AnGC3JKReWYcz5DubXrL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AnGC3JKReWYcz5DubXrL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.TIMLH6k1Qr.MNQ3noaj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.TIMLH6k1Qr.MNQ3noaj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.TIMLH6k1Qr.MNQ3noaj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.TIMLH6k1Qr.MNQ3noaj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EY dark print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Custom 1">
      <a:majorFont>
        <a:latin typeface="EYInterstate Light"/>
        <a:ea typeface=""/>
        <a:cs typeface=""/>
      </a:majorFont>
      <a:minorFont>
        <a:latin typeface="EYInterstate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36576" rIns="0" bIns="0" rtlCol="0">
        <a:spAutoFit/>
      </a:bodyPr>
      <a:lstStyle>
        <a:defPPr marL="356616" indent="-356616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2_EY dark print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Custom 1">
      <a:majorFont>
        <a:latin typeface="EYInterstate Light"/>
        <a:ea typeface=""/>
        <a:cs typeface=""/>
      </a:majorFont>
      <a:minorFont>
        <a:latin typeface="EYInterstate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36576" rIns="0" bIns="0" rtlCol="0">
        <a:spAutoFit/>
      </a:bodyPr>
      <a:lstStyle>
        <a:defPPr marL="356616" indent="-356616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3_EY dark print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Custom 1">
      <a:majorFont>
        <a:latin typeface="EYInterstate Light"/>
        <a:ea typeface=""/>
        <a:cs typeface=""/>
      </a:majorFont>
      <a:minorFont>
        <a:latin typeface="EYInterstate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36576" rIns="0" bIns="0" rtlCol="0">
        <a:spAutoFit/>
      </a:bodyPr>
      <a:lstStyle>
        <a:defPPr marL="356616" indent="-356616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4_EY dark print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Custom 1">
      <a:majorFont>
        <a:latin typeface="EYInterstate Light"/>
        <a:ea typeface=""/>
        <a:cs typeface=""/>
      </a:majorFont>
      <a:minorFont>
        <a:latin typeface="EYInterstate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36576" rIns="0" bIns="0" rtlCol="0">
        <a:spAutoFit/>
      </a:bodyPr>
      <a:lstStyle>
        <a:defPPr marL="356616" indent="-356616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">
    <a:dk1>
      <a:srgbClr val="000000"/>
    </a:dk1>
    <a:lt1>
      <a:srgbClr val="808080"/>
    </a:lt1>
    <a:dk2>
      <a:srgbClr val="FFFFFF"/>
    </a:dk2>
    <a:lt2>
      <a:srgbClr val="808080"/>
    </a:lt2>
    <a:accent1>
      <a:srgbClr val="808080"/>
    </a:accent1>
    <a:accent2>
      <a:srgbClr val="FFE600"/>
    </a:accent2>
    <a:accent3>
      <a:srgbClr val="999999"/>
    </a:accent3>
    <a:accent4>
      <a:srgbClr val="F0F0F0"/>
    </a:accent4>
    <a:accent5>
      <a:srgbClr val="00A3AE"/>
    </a:accent5>
    <a:accent6>
      <a:srgbClr val="C0C0C0"/>
    </a:accent6>
    <a:hlink>
      <a:srgbClr val="336699"/>
    </a:hlink>
    <a:folHlink>
      <a:srgbClr val="91278F"/>
    </a:folHlink>
  </a:clrScheme>
  <a:fontScheme name="Arial">
    <a:maj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AC75E421FE254EB997EDE51A3E6AA6" ma:contentTypeVersion="13" ma:contentTypeDescription="Create a new document." ma:contentTypeScope="" ma:versionID="7704e3fdd17def9c53967e91cd12377c">
  <xsd:schema xmlns:xsd="http://www.w3.org/2001/XMLSchema" xmlns:xs="http://www.w3.org/2001/XMLSchema" xmlns:p="http://schemas.microsoft.com/office/2006/metadata/properties" xmlns:ns3="13857ff0-e743-42d6-b8ce-69a70ccfc7ce" xmlns:ns4="a5472fd0-5419-448a-ab1e-4de14a192757" targetNamespace="http://schemas.microsoft.com/office/2006/metadata/properties" ma:root="true" ma:fieldsID="f837b87300241140f12f393f57b894d6" ns3:_="" ns4:_="">
    <xsd:import namespace="13857ff0-e743-42d6-b8ce-69a70ccfc7ce"/>
    <xsd:import namespace="a5472fd0-5419-448a-ab1e-4de14a19275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857ff0-e743-42d6-b8ce-69a70ccfc7c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472fd0-5419-448a-ab1e-4de14a19275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649C12B-FB98-46F7-9118-A6D3232635B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23BA7B0-B877-44F9-9DF9-EE7AA12617F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8C7C035-3537-4C2B-B56F-071BC70144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3857ff0-e743-42d6-b8ce-69a70ccfc7ce"/>
    <ds:schemaRef ds:uri="a5472fd0-5419-448a-ab1e-4de14a1927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CustomMKOP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KProdID">
    <vt:lpwstr>ZMOutlook</vt:lpwstr>
  </property>
  <property fmtid="{D5CDD505-2E9C-101B-9397-08002B2CF9AE}" pid="3" name="SizeBefore">
    <vt:lpwstr>2451212</vt:lpwstr>
  </property>
  <property fmtid="{D5CDD505-2E9C-101B-9397-08002B2CF9AE}" pid="4" name="OptimizationTime">
    <vt:lpwstr>20210310_1130</vt:lpwstr>
  </property>
</Properties>
</file>

<file path=docProps/app.xml><?xml version="1.0" encoding="utf-8"?>
<Properties xmlns="http://schemas.openxmlformats.org/officeDocument/2006/extended-properties" xmlns:vt="http://schemas.openxmlformats.org/officeDocument/2006/docPropsVTypes">
  <TotalTime>8367</TotalTime>
  <Words>1042</Words>
  <Application>Microsoft Office PowerPoint</Application>
  <PresentationFormat>Widescreen</PresentationFormat>
  <Paragraphs>112</Paragraphs>
  <Slides>9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2" baseType="lpstr">
      <vt:lpstr>Arial</vt:lpstr>
      <vt:lpstr>Arial (Body)</vt:lpstr>
      <vt:lpstr>Calibri</vt:lpstr>
      <vt:lpstr>Calibri Light</vt:lpstr>
      <vt:lpstr>EYInterstate</vt:lpstr>
      <vt:lpstr>EYInterstate Light</vt:lpstr>
      <vt:lpstr>Georgia</vt:lpstr>
      <vt:lpstr>Office Theme</vt:lpstr>
      <vt:lpstr>1_EY dark print</vt:lpstr>
      <vt:lpstr>2_EY dark print</vt:lpstr>
      <vt:lpstr>3_EY dark print</vt:lpstr>
      <vt:lpstr>4_EY dark print</vt:lpstr>
      <vt:lpstr>think-cell Slide</vt:lpstr>
      <vt:lpstr>Solar Market Trends, 2020   In ISA Member Countries </vt:lpstr>
      <vt:lpstr>PowerPoint Presentation</vt:lpstr>
      <vt:lpstr>Solar Market Trends report</vt:lpstr>
      <vt:lpstr>Global Solar Markets – RE (primarily Solar) to lead the way in capacity additions by 2040</vt:lpstr>
      <vt:lpstr>Decentralized solutions for access to electricity - 70% of those gaining access to electricity by 2030 are expected to gain it through decentralised systems </vt:lpstr>
      <vt:lpstr>PowerPoint Presentation</vt:lpstr>
      <vt:lpstr>Evolving Solar Applications in Focus - Solar Agri Pumps   (2/2)</vt:lpstr>
      <vt:lpstr>Way Forward - future of our electricity ecosystem is Decarbonised, Decentralised, Digitised and Democratised 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Ease of Doing Solar International Solar Alliance</dc:title>
  <dc:creator>Sri Jaya Surya Ponnuswamy</dc:creator>
  <cp:lastModifiedBy>Mohammad Saif</cp:lastModifiedBy>
  <cp:revision>326</cp:revision>
  <dcterms:created xsi:type="dcterms:W3CDTF">2020-08-19T05:25:22Z</dcterms:created>
  <dcterms:modified xsi:type="dcterms:W3CDTF">2021-03-10T05:56:01Z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0x010100F3AC75E421FE254EB997EDE51A3E6AA6</vt:lpwstr>
  </property>
</Properties>
</file>